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7" r:id="rId5"/>
    <p:sldMasterId id="2147483659" r:id="rId6"/>
    <p:sldMasterId id="2147483661" r:id="rId7"/>
    <p:sldMasterId id="2147483663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</p:sldIdLst>
  <p:sldSz cy="6858000" cx="9144000"/>
  <p:notesSz cx="6797675" cy="9926625"/>
  <p:embeddedFontLst>
    <p:embeddedFont>
      <p:font typeface="Arial Black"/>
      <p:regular r:id="rId7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77" roundtripDataSignature="AMtx7miWJmqJyCg01mG6HtgFzIr0ZnYF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9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3" Type="http://schemas.openxmlformats.org/officeDocument/2006/relationships/slide" Target="slides/slide64.xml"/><Relationship Id="rId72" Type="http://schemas.openxmlformats.org/officeDocument/2006/relationships/slide" Target="slides/slide63.xml"/><Relationship Id="rId31" Type="http://schemas.openxmlformats.org/officeDocument/2006/relationships/slide" Target="slides/slide22.xml"/><Relationship Id="rId75" Type="http://schemas.openxmlformats.org/officeDocument/2006/relationships/slide" Target="slides/slide66.xml"/><Relationship Id="rId30" Type="http://schemas.openxmlformats.org/officeDocument/2006/relationships/slide" Target="slides/slide21.xml"/><Relationship Id="rId74" Type="http://schemas.openxmlformats.org/officeDocument/2006/relationships/slide" Target="slides/slide65.xml"/><Relationship Id="rId33" Type="http://schemas.openxmlformats.org/officeDocument/2006/relationships/slide" Target="slides/slide24.xml"/><Relationship Id="rId77" Type="http://customschemas.google.com/relationships/presentationmetadata" Target="metadata"/><Relationship Id="rId32" Type="http://schemas.openxmlformats.org/officeDocument/2006/relationships/slide" Target="slides/slide23.xml"/><Relationship Id="rId76" Type="http://schemas.openxmlformats.org/officeDocument/2006/relationships/font" Target="fonts/ArialBlack-regular.fntdata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71" Type="http://schemas.openxmlformats.org/officeDocument/2006/relationships/slide" Target="slides/slide62.xml"/><Relationship Id="rId70" Type="http://schemas.openxmlformats.org/officeDocument/2006/relationships/slide" Target="slides/slide61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62" Type="http://schemas.openxmlformats.org/officeDocument/2006/relationships/slide" Target="slides/slide53.xml"/><Relationship Id="rId61" Type="http://schemas.openxmlformats.org/officeDocument/2006/relationships/slide" Target="slides/slide52.xml"/><Relationship Id="rId20" Type="http://schemas.openxmlformats.org/officeDocument/2006/relationships/slide" Target="slides/slide11.xml"/><Relationship Id="rId64" Type="http://schemas.openxmlformats.org/officeDocument/2006/relationships/slide" Target="slides/slide55.xml"/><Relationship Id="rId63" Type="http://schemas.openxmlformats.org/officeDocument/2006/relationships/slide" Target="slides/slide54.xml"/><Relationship Id="rId22" Type="http://schemas.openxmlformats.org/officeDocument/2006/relationships/slide" Target="slides/slide13.xml"/><Relationship Id="rId66" Type="http://schemas.openxmlformats.org/officeDocument/2006/relationships/slide" Target="slides/slide57.xml"/><Relationship Id="rId21" Type="http://schemas.openxmlformats.org/officeDocument/2006/relationships/slide" Target="slides/slide12.xml"/><Relationship Id="rId65" Type="http://schemas.openxmlformats.org/officeDocument/2006/relationships/slide" Target="slides/slide56.xml"/><Relationship Id="rId24" Type="http://schemas.openxmlformats.org/officeDocument/2006/relationships/slide" Target="slides/slide15.xml"/><Relationship Id="rId68" Type="http://schemas.openxmlformats.org/officeDocument/2006/relationships/slide" Target="slides/slide59.xml"/><Relationship Id="rId23" Type="http://schemas.openxmlformats.org/officeDocument/2006/relationships/slide" Target="slides/slide14.xml"/><Relationship Id="rId67" Type="http://schemas.openxmlformats.org/officeDocument/2006/relationships/slide" Target="slides/slide58.xml"/><Relationship Id="rId60" Type="http://schemas.openxmlformats.org/officeDocument/2006/relationships/slide" Target="slides/slide5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69" Type="http://schemas.openxmlformats.org/officeDocument/2006/relationships/slide" Target="slides/slide6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3" Type="http://schemas.openxmlformats.org/officeDocument/2006/relationships/slide" Target="slides/slide44.xml"/><Relationship Id="rId52" Type="http://schemas.openxmlformats.org/officeDocument/2006/relationships/slide" Target="slides/slide43.xml"/><Relationship Id="rId11" Type="http://schemas.openxmlformats.org/officeDocument/2006/relationships/slide" Target="slides/slide2.xml"/><Relationship Id="rId55" Type="http://schemas.openxmlformats.org/officeDocument/2006/relationships/slide" Target="slides/slide46.xml"/><Relationship Id="rId10" Type="http://schemas.openxmlformats.org/officeDocument/2006/relationships/slide" Target="slides/slide1.xml"/><Relationship Id="rId54" Type="http://schemas.openxmlformats.org/officeDocument/2006/relationships/slide" Target="slides/slide45.xml"/><Relationship Id="rId13" Type="http://schemas.openxmlformats.org/officeDocument/2006/relationships/slide" Target="slides/slide4.xml"/><Relationship Id="rId57" Type="http://schemas.openxmlformats.org/officeDocument/2006/relationships/slide" Target="slides/slide48.xml"/><Relationship Id="rId12" Type="http://schemas.openxmlformats.org/officeDocument/2006/relationships/slide" Target="slides/slide3.xml"/><Relationship Id="rId56" Type="http://schemas.openxmlformats.org/officeDocument/2006/relationships/slide" Target="slides/slide47.xml"/><Relationship Id="rId15" Type="http://schemas.openxmlformats.org/officeDocument/2006/relationships/slide" Target="slides/slide6.xml"/><Relationship Id="rId59" Type="http://schemas.openxmlformats.org/officeDocument/2006/relationships/slide" Target="slides/slide50.xml"/><Relationship Id="rId14" Type="http://schemas.openxmlformats.org/officeDocument/2006/relationships/slide" Target="slides/slide5.xml"/><Relationship Id="rId58" Type="http://schemas.openxmlformats.org/officeDocument/2006/relationships/slide" Target="slides/slide4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49687" y="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162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49687" y="9428162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cs-CZ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0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1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2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3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4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5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6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6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7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7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8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9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9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0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1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2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3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3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4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4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5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5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6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6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7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7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8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28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9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29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3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0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0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1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6" name="Google Shape;396;p31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1:notes"/>
          <p:cNvSpPr txBox="1"/>
          <p:nvPr/>
        </p:nvSpPr>
        <p:spPr>
          <a:xfrm>
            <a:off x="3849687" y="9428162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cs-CZ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2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2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3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3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4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4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5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35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6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6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7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37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8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8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9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39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4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0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40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1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41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2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42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3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43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4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44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5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45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6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46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7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47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8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48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9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49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5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0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50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1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51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2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52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3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53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4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54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5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55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56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56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7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57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58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58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59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6" name="Google Shape;626;p59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59:notes"/>
          <p:cNvSpPr txBox="1"/>
          <p:nvPr/>
        </p:nvSpPr>
        <p:spPr>
          <a:xfrm>
            <a:off x="3849687" y="9428162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cs-CZ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6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0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60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61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61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2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62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3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63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64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64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65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2" name="Google Shape;682;p65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65:notes"/>
          <p:cNvSpPr txBox="1"/>
          <p:nvPr/>
        </p:nvSpPr>
        <p:spPr>
          <a:xfrm>
            <a:off x="3849687" y="9428162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cs-CZ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66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66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7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8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 txBox="1"/>
          <p:nvPr>
            <p:ph idx="1"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9:notes"/>
          <p:cNvSpPr/>
          <p:nvPr>
            <p:ph idx="2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 type="titleOnly">
  <p:cSld name="TITLE_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8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8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8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8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showMasterSp="0" type="title">
  <p:cSld name="TITL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9"/>
          <p:cNvSpPr txBox="1"/>
          <p:nvPr>
            <p:ph type="ctrTitle"/>
          </p:nvPr>
        </p:nvSpPr>
        <p:spPr>
          <a:xfrm>
            <a:off x="722376" y="1820206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sz="4500">
                <a:solidFill>
                  <a:srgbClr val="FF8C3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79"/>
          <p:cNvSpPr txBox="1"/>
          <p:nvPr>
            <p:ph idx="1" type="subTitle"/>
          </p:nvPr>
        </p:nvSpPr>
        <p:spPr>
          <a:xfrm>
            <a:off x="722376" y="368503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8766F"/>
                </a:solidFill>
              </a:defRPr>
            </a:lvl1pPr>
            <a:lvl2pPr lvl="1" algn="ctr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spcBef>
                <a:spcPts val="225"/>
              </a:spcBef>
              <a:spcAft>
                <a:spcPts val="0"/>
              </a:spcAft>
              <a:buSzPts val="2016"/>
              <a:buNone/>
              <a:defRPr/>
            </a:lvl4pPr>
            <a:lvl5pPr lvl="4" algn="ctr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255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257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255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9" name="Google Shape;89;p79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79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79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části" showMasterSp="0" type="secHead">
  <p:cSld name="SECTION_HEADER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1"/>
          <p:cNvSpPr txBox="1"/>
          <p:nvPr>
            <p:ph type="title"/>
          </p:nvPr>
        </p:nvSpPr>
        <p:spPr>
          <a:xfrm>
            <a:off x="468344" y="4928616"/>
            <a:ext cx="8183880" cy="67665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8766F"/>
              </a:buClr>
              <a:buSzPts val="3600"/>
              <a:buFont typeface="Verdana"/>
              <a:buNone/>
              <a:defRPr b="0" sz="3600" cap="none">
                <a:solidFill>
                  <a:srgbClr val="78766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81"/>
          <p:cNvSpPr txBox="1"/>
          <p:nvPr>
            <p:ph idx="1" type="body"/>
          </p:nvPr>
        </p:nvSpPr>
        <p:spPr>
          <a:xfrm>
            <a:off x="468344" y="5624484"/>
            <a:ext cx="8183880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18850" spcFirstLastPara="1" rIns="91425" wrap="square" tIns="0">
            <a:noAutofit/>
          </a:bodyPr>
          <a:lstStyle>
            <a:lvl1pPr indent="-228600" lvl="0" marL="457200" marR="36576" algn="l">
              <a:spcBef>
                <a:spcPts val="0"/>
              </a:spcBef>
              <a:spcAft>
                <a:spcPts val="0"/>
              </a:spcAft>
              <a:buSzPts val="1440"/>
              <a:buNone/>
              <a:defRPr b="0" sz="1800">
                <a:solidFill>
                  <a:srgbClr val="B75C00"/>
                </a:solidFill>
              </a:defRPr>
            </a:lvl1pPr>
            <a:lvl2pPr indent="-228600" lvl="1" marL="914400" algn="l">
              <a:spcBef>
                <a:spcPts val="2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5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25"/>
              </a:spcBef>
              <a:spcAft>
                <a:spcPts val="0"/>
              </a:spcAft>
              <a:buSzPts val="1568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03" name="Google Shape;103;p81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81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81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showMasterSp="0" type="picTx">
  <p:cSld name="PICTURE_WITH_CAPTION_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3"/>
          <p:cNvSpPr txBox="1"/>
          <p:nvPr>
            <p:ph type="title"/>
          </p:nvPr>
        </p:nvSpPr>
        <p:spPr>
          <a:xfrm>
            <a:off x="457200" y="5012056"/>
            <a:ext cx="8229600" cy="1051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8766F"/>
              </a:buClr>
              <a:buSzPts val="3600"/>
              <a:buFont typeface="Verdana"/>
              <a:buNone/>
              <a:defRPr b="0" sz="3600">
                <a:solidFill>
                  <a:srgbClr val="78766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83"/>
          <p:cNvSpPr txBox="1"/>
          <p:nvPr>
            <p:ph idx="1" type="body"/>
          </p:nvPr>
        </p:nvSpPr>
        <p:spPr>
          <a:xfrm>
            <a:off x="6462712" y="533400"/>
            <a:ext cx="2240280" cy="42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spcBef>
                <a:spcPts val="250"/>
              </a:spcBef>
              <a:spcAft>
                <a:spcPts val="0"/>
              </a:spcAft>
              <a:buSzPts val="1200"/>
              <a:buChar char="◦"/>
              <a:defRPr sz="1200">
                <a:solidFill>
                  <a:srgbClr val="FFFFFF"/>
                </a:solidFill>
              </a:defRPr>
            </a:lvl2pPr>
            <a:lvl3pPr indent="-292100" lvl="2" marL="1371600" algn="l">
              <a:spcBef>
                <a:spcPts val="250"/>
              </a:spcBef>
              <a:spcAft>
                <a:spcPts val="0"/>
              </a:spcAft>
              <a:buSzPts val="1000"/>
              <a:buChar char="●"/>
              <a:defRPr sz="1000">
                <a:solidFill>
                  <a:srgbClr val="FFFFFF"/>
                </a:solidFill>
              </a:defRPr>
            </a:lvl3pPr>
            <a:lvl4pPr indent="-292608" lvl="3" marL="1828800" algn="l">
              <a:spcBef>
                <a:spcPts val="225"/>
              </a:spcBef>
              <a:spcAft>
                <a:spcPts val="0"/>
              </a:spcAft>
              <a:buSzPts val="1008"/>
              <a:buChar char="◦"/>
              <a:defRPr sz="900">
                <a:solidFill>
                  <a:srgbClr val="FFFFFF"/>
                </a:solidFill>
              </a:defRPr>
            </a:lvl4pPr>
            <a:lvl5pPr indent="-285750" lvl="4" marL="2286000" algn="l">
              <a:spcBef>
                <a:spcPts val="250"/>
              </a:spcBef>
              <a:spcAft>
                <a:spcPts val="0"/>
              </a:spcAft>
              <a:buSzPts val="900"/>
              <a:buChar char="●"/>
              <a:defRPr sz="900">
                <a:solidFill>
                  <a:srgbClr val="FFFFFF"/>
                </a:solidFill>
              </a:defRPr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17" name="Google Shape;117;p83"/>
          <p:cNvSpPr/>
          <p:nvPr>
            <p:ph idx="2" type="pic"/>
          </p:nvPr>
        </p:nvSpPr>
        <p:spPr>
          <a:xfrm>
            <a:off x="421480" y="435768"/>
            <a:ext cx="5925312" cy="4343400"/>
          </a:xfrm>
          <a:prstGeom prst="snipRoundRect">
            <a:avLst>
              <a:gd fmla="val 1040" name="adj1"/>
              <a:gd fmla="val 0" name="adj2"/>
            </a:avLst>
          </a:prstGeom>
          <a:solidFill>
            <a:srgbClr val="4F4D49"/>
          </a:solidFill>
          <a:ln>
            <a:noFill/>
          </a:ln>
        </p:spPr>
      </p:sp>
      <p:sp>
        <p:nvSpPr>
          <p:cNvPr id="118" name="Google Shape;118;p83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83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83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9"/>
          <p:cNvSpPr txBox="1"/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69"/>
          <p:cNvSpPr txBox="1"/>
          <p:nvPr>
            <p:ph idx="1" type="body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20040" lvl="0" marL="457200" algn="l">
              <a:spcBef>
                <a:spcPts val="250"/>
              </a:spcBef>
              <a:spcAft>
                <a:spcPts val="0"/>
              </a:spcAft>
              <a:buSzPts val="1440"/>
              <a:buChar char="⚫"/>
              <a:defRPr/>
            </a:lvl1pPr>
            <a:lvl2pPr indent="-342900" lvl="1" marL="9144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56616" lvl="3" marL="1828800" algn="l">
              <a:spcBef>
                <a:spcPts val="225"/>
              </a:spcBef>
              <a:spcAft>
                <a:spcPts val="0"/>
              </a:spcAft>
              <a:buSzPts val="2016"/>
              <a:buChar char="◦"/>
              <a:defRPr/>
            </a:lvl4pPr>
            <a:lvl5pPr indent="-342900" lvl="4" marL="22860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25" name="Google Shape;25;p69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9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9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rázdný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2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72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2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3"/>
          <p:cNvSpPr txBox="1"/>
          <p:nvPr>
            <p:ph type="title"/>
          </p:nvPr>
        </p:nvSpPr>
        <p:spPr>
          <a:xfrm rot="5400000">
            <a:off x="4991101" y="2171704"/>
            <a:ext cx="5257799" cy="1981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73"/>
          <p:cNvSpPr txBox="1"/>
          <p:nvPr>
            <p:ph idx="1" type="body"/>
          </p:nvPr>
        </p:nvSpPr>
        <p:spPr>
          <a:xfrm rot="5400000">
            <a:off x="876300" y="190503"/>
            <a:ext cx="5257801" cy="59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20040" lvl="0" marL="457200" algn="l">
              <a:spcBef>
                <a:spcPts val="250"/>
              </a:spcBef>
              <a:spcAft>
                <a:spcPts val="0"/>
              </a:spcAft>
              <a:buSzPts val="1440"/>
              <a:buChar char="⚫"/>
              <a:defRPr/>
            </a:lvl1pPr>
            <a:lvl2pPr indent="-342900" lvl="1" marL="9144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56616" lvl="3" marL="1828800" algn="l">
              <a:spcBef>
                <a:spcPts val="225"/>
              </a:spcBef>
              <a:spcAft>
                <a:spcPts val="0"/>
              </a:spcAft>
              <a:buSzPts val="2016"/>
              <a:buChar char="◦"/>
              <a:defRPr/>
            </a:lvl4pPr>
            <a:lvl5pPr indent="-342900" lvl="4" marL="22860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35" name="Google Shape;35;p73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73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73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4"/>
          <p:cNvSpPr txBox="1"/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74"/>
          <p:cNvSpPr txBox="1"/>
          <p:nvPr>
            <p:ph idx="1" type="body"/>
          </p:nvPr>
        </p:nvSpPr>
        <p:spPr>
          <a:xfrm rot="5400000">
            <a:off x="2500884" y="-1467612"/>
            <a:ext cx="4187952" cy="8183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20040" lvl="0" marL="457200" algn="l">
              <a:spcBef>
                <a:spcPts val="250"/>
              </a:spcBef>
              <a:spcAft>
                <a:spcPts val="0"/>
              </a:spcAft>
              <a:buSzPts val="1440"/>
              <a:buChar char="⚫"/>
              <a:defRPr/>
            </a:lvl1pPr>
            <a:lvl2pPr indent="-342900" lvl="1" marL="9144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56616" lvl="3" marL="1828800" algn="l">
              <a:spcBef>
                <a:spcPts val="225"/>
              </a:spcBef>
              <a:spcAft>
                <a:spcPts val="0"/>
              </a:spcAft>
              <a:buSzPts val="2016"/>
              <a:buChar char="◦"/>
              <a:defRPr/>
            </a:lvl4pPr>
            <a:lvl5pPr indent="-342900" lvl="4" marL="22860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41" name="Google Shape;41;p74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4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4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5"/>
          <p:cNvSpPr txBox="1"/>
          <p:nvPr>
            <p:ph type="title"/>
          </p:nvPr>
        </p:nvSpPr>
        <p:spPr>
          <a:xfrm>
            <a:off x="5538784" y="533400"/>
            <a:ext cx="2971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None/>
              <a:defRPr b="1" sz="22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5"/>
          <p:cNvSpPr txBox="1"/>
          <p:nvPr>
            <p:ph idx="1" type="body"/>
          </p:nvPr>
        </p:nvSpPr>
        <p:spPr>
          <a:xfrm>
            <a:off x="5538847" y="1447802"/>
            <a:ext cx="2971800" cy="420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425">
            <a:noAutofit/>
          </a:bodyPr>
          <a:lstStyle>
            <a:lvl1pPr indent="-228600" lvl="0" marL="457200" marR="18288" algn="l">
              <a:spcBef>
                <a:spcPts val="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2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</a:defRPr>
            </a:lvl2pPr>
            <a:lvl3pPr indent="-228600" lvl="2" marL="1371600" algn="l">
              <a:spcBef>
                <a:spcPts val="25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</a:defRPr>
            </a:lvl3pPr>
            <a:lvl4pPr indent="-228600" lvl="3" marL="1828800" algn="l">
              <a:spcBef>
                <a:spcPts val="225"/>
              </a:spcBef>
              <a:spcAft>
                <a:spcPts val="0"/>
              </a:spcAft>
              <a:buSzPts val="1008"/>
              <a:buNone/>
              <a:defRPr sz="900">
                <a:solidFill>
                  <a:schemeClr val="dk1"/>
                </a:solidFill>
              </a:defRPr>
            </a:lvl4pPr>
            <a:lvl5pPr indent="-228600" lvl="4" marL="2286000" algn="l">
              <a:spcBef>
                <a:spcPts val="25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47" name="Google Shape;47;p75"/>
          <p:cNvSpPr txBox="1"/>
          <p:nvPr>
            <p:ph idx="2" type="body"/>
          </p:nvPr>
        </p:nvSpPr>
        <p:spPr>
          <a:xfrm>
            <a:off x="761372" y="930144"/>
            <a:ext cx="4626159" cy="472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70840" lvl="0" marL="457200" algn="l">
              <a:spcBef>
                <a:spcPts val="250"/>
              </a:spcBef>
              <a:spcAft>
                <a:spcPts val="0"/>
              </a:spcAft>
              <a:buSzPts val="2240"/>
              <a:buChar char="⚫"/>
              <a:defRPr sz="2800">
                <a:solidFill>
                  <a:schemeClr val="dk1"/>
                </a:solidFill>
              </a:defRPr>
            </a:lvl1pPr>
            <a:lvl2pPr indent="-393700" lvl="1" marL="914400" algn="l">
              <a:spcBef>
                <a:spcPts val="250"/>
              </a:spcBef>
              <a:spcAft>
                <a:spcPts val="0"/>
              </a:spcAft>
              <a:buSzPts val="2600"/>
              <a:buChar char="◦"/>
              <a:defRPr sz="2600">
                <a:solidFill>
                  <a:schemeClr val="dk1"/>
                </a:solidFill>
              </a:defRPr>
            </a:lvl2pPr>
            <a:lvl3pPr indent="-381000" lvl="2" marL="1371600" algn="l">
              <a:spcBef>
                <a:spcPts val="250"/>
              </a:spcBef>
              <a:spcAft>
                <a:spcPts val="0"/>
              </a:spcAft>
              <a:buSzPts val="2400"/>
              <a:buChar char="●"/>
              <a:defRPr sz="2400">
                <a:solidFill>
                  <a:schemeClr val="dk1"/>
                </a:solidFill>
              </a:defRPr>
            </a:lvl3pPr>
            <a:lvl4pPr indent="-370839" lvl="3" marL="1828800" algn="l">
              <a:spcBef>
                <a:spcPts val="225"/>
              </a:spcBef>
              <a:spcAft>
                <a:spcPts val="0"/>
              </a:spcAft>
              <a:buSzPts val="2240"/>
              <a:buChar char="◦"/>
              <a:defRPr sz="2000">
                <a:solidFill>
                  <a:schemeClr val="dk1"/>
                </a:solidFill>
              </a:defRPr>
            </a:lvl4pPr>
            <a:lvl5pPr indent="-355600" lvl="4" marL="2286000" algn="l"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>
                <a:solidFill>
                  <a:schemeClr val="dk1"/>
                </a:solidFill>
              </a:defRPr>
            </a:lvl5pPr>
            <a:lvl6pPr indent="-228600" lvl="5" marL="2743200" algn="l">
              <a:spcBef>
                <a:spcPts val="250"/>
              </a:spcBef>
              <a:spcAft>
                <a:spcPts val="0"/>
              </a:spcAft>
              <a:buSzPts val="1700"/>
              <a:buNone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48" name="Google Shape;48;p75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5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5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6"/>
          <p:cNvSpPr txBox="1"/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6"/>
          <p:cNvSpPr txBox="1"/>
          <p:nvPr>
            <p:ph idx="1" type="body"/>
          </p:nvPr>
        </p:nvSpPr>
        <p:spPr>
          <a:xfrm>
            <a:off x="607224" y="579438"/>
            <a:ext cx="3931920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46300" spcFirstLastPara="1" rIns="91425" wrap="square" tIns="91425">
            <a:noAutofit/>
          </a:bodyPr>
          <a:lstStyle>
            <a:lvl1pPr indent="-228600" lvl="0" marL="457200" algn="l">
              <a:spcBef>
                <a:spcPts val="250"/>
              </a:spcBef>
              <a:spcAft>
                <a:spcPts val="0"/>
              </a:spcAft>
              <a:buSzPts val="1920"/>
              <a:buNone/>
              <a:defRPr b="1" sz="24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25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25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225"/>
              </a:spcBef>
              <a:spcAft>
                <a:spcPts val="0"/>
              </a:spcAft>
              <a:buSzPts val="1792"/>
              <a:buNone/>
              <a:defRPr b="1" sz="1600"/>
            </a:lvl4pPr>
            <a:lvl5pPr indent="-228600" lvl="4" marL="2286000" algn="l"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54" name="Google Shape;54;p76"/>
          <p:cNvSpPr txBox="1"/>
          <p:nvPr>
            <p:ph idx="2" type="body"/>
          </p:nvPr>
        </p:nvSpPr>
        <p:spPr>
          <a:xfrm>
            <a:off x="4652169" y="579438"/>
            <a:ext cx="3931920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37150" spcFirstLastPara="1" rIns="91425" wrap="square" tIns="91425">
            <a:noAutofit/>
          </a:bodyPr>
          <a:lstStyle>
            <a:lvl1pPr indent="-228600" lvl="0" marL="457200" algn="l">
              <a:spcBef>
                <a:spcPts val="250"/>
              </a:spcBef>
              <a:spcAft>
                <a:spcPts val="0"/>
              </a:spcAft>
              <a:buSzPts val="1920"/>
              <a:buNone/>
              <a:defRPr b="1" sz="24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25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25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225"/>
              </a:spcBef>
              <a:spcAft>
                <a:spcPts val="0"/>
              </a:spcAft>
              <a:buSzPts val="1792"/>
              <a:buNone/>
              <a:defRPr b="1" sz="1600"/>
            </a:lvl4pPr>
            <a:lvl5pPr indent="-228600" lvl="4" marL="2286000" algn="l"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55" name="Google Shape;55;p76"/>
          <p:cNvSpPr txBox="1"/>
          <p:nvPr>
            <p:ph idx="3" type="body"/>
          </p:nvPr>
        </p:nvSpPr>
        <p:spPr>
          <a:xfrm>
            <a:off x="607224" y="1447800"/>
            <a:ext cx="3931920" cy="3489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50520" lvl="0" marL="457200" algn="l">
              <a:spcBef>
                <a:spcPts val="250"/>
              </a:spcBef>
              <a:spcAft>
                <a:spcPts val="0"/>
              </a:spcAft>
              <a:buSzPts val="1920"/>
              <a:buChar char="⚫"/>
              <a:defRPr sz="2400"/>
            </a:lvl1pPr>
            <a:lvl2pPr indent="-355600" lvl="1" marL="914400" algn="l">
              <a:spcBef>
                <a:spcPts val="250"/>
              </a:spcBef>
              <a:spcAft>
                <a:spcPts val="0"/>
              </a:spcAft>
              <a:buSzPts val="2000"/>
              <a:buChar char="◦"/>
              <a:defRPr sz="2000"/>
            </a:lvl2pPr>
            <a:lvl3pPr indent="-342900" lvl="2" marL="13716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42392" lvl="3" marL="1828800" algn="l">
              <a:spcBef>
                <a:spcPts val="225"/>
              </a:spcBef>
              <a:spcAft>
                <a:spcPts val="0"/>
              </a:spcAft>
              <a:buSzPts val="1792"/>
              <a:buChar char="◦"/>
              <a:defRPr sz="1600"/>
            </a:lvl4pPr>
            <a:lvl5pPr indent="-330200" lvl="4" marL="2286000" algn="l"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56" name="Google Shape;56;p76"/>
          <p:cNvSpPr txBox="1"/>
          <p:nvPr>
            <p:ph idx="4" type="body"/>
          </p:nvPr>
        </p:nvSpPr>
        <p:spPr>
          <a:xfrm>
            <a:off x="4652169" y="1447800"/>
            <a:ext cx="3931920" cy="3489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50520" lvl="0" marL="457200" algn="l">
              <a:spcBef>
                <a:spcPts val="250"/>
              </a:spcBef>
              <a:spcAft>
                <a:spcPts val="0"/>
              </a:spcAft>
              <a:buSzPts val="1920"/>
              <a:buChar char="⚫"/>
              <a:defRPr sz="2400"/>
            </a:lvl1pPr>
            <a:lvl2pPr indent="-355600" lvl="1" marL="914400" algn="l">
              <a:spcBef>
                <a:spcPts val="250"/>
              </a:spcBef>
              <a:spcAft>
                <a:spcPts val="0"/>
              </a:spcAft>
              <a:buSzPts val="2000"/>
              <a:buChar char="◦"/>
              <a:defRPr sz="2000"/>
            </a:lvl2pPr>
            <a:lvl3pPr indent="-342900" lvl="2" marL="13716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42392" lvl="3" marL="1828800" algn="l">
              <a:spcBef>
                <a:spcPts val="225"/>
              </a:spcBef>
              <a:spcAft>
                <a:spcPts val="0"/>
              </a:spcAft>
              <a:buSzPts val="1792"/>
              <a:buChar char="◦"/>
              <a:defRPr sz="1600"/>
            </a:lvl4pPr>
            <a:lvl5pPr indent="-330200" lvl="4" marL="2286000" algn="l"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57" name="Google Shape;57;p76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76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76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7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7"/>
          <p:cNvSpPr txBox="1"/>
          <p:nvPr>
            <p:ph idx="1" type="body"/>
          </p:nvPr>
        </p:nvSpPr>
        <p:spPr>
          <a:xfrm>
            <a:off x="514352" y="530352"/>
            <a:ext cx="3931920" cy="438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60680" lvl="0" marL="457200" algn="l">
              <a:spcBef>
                <a:spcPts val="250"/>
              </a:spcBef>
              <a:spcAft>
                <a:spcPts val="0"/>
              </a:spcAft>
              <a:buSzPts val="2080"/>
              <a:buChar char="⚫"/>
              <a:defRPr sz="2600"/>
            </a:lvl1pPr>
            <a:lvl2pPr indent="-368300" lvl="1" marL="914400" algn="l">
              <a:spcBef>
                <a:spcPts val="250"/>
              </a:spcBef>
              <a:spcAft>
                <a:spcPts val="0"/>
              </a:spcAft>
              <a:buSzPts val="2200"/>
              <a:buChar char="◦"/>
              <a:defRPr sz="2200"/>
            </a:lvl2pPr>
            <a:lvl3pPr indent="-355600" lvl="2" marL="1371600" algn="l"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/>
            </a:lvl3pPr>
            <a:lvl4pPr indent="-356616" lvl="3" marL="1828800" algn="l">
              <a:spcBef>
                <a:spcPts val="225"/>
              </a:spcBef>
              <a:spcAft>
                <a:spcPts val="0"/>
              </a:spcAft>
              <a:buSzPts val="2016"/>
              <a:buChar char="◦"/>
              <a:defRPr sz="1800"/>
            </a:lvl4pPr>
            <a:lvl5pPr indent="-342900" lvl="4" marL="22860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63" name="Google Shape;63;p77"/>
          <p:cNvSpPr txBox="1"/>
          <p:nvPr>
            <p:ph idx="2" type="body"/>
          </p:nvPr>
        </p:nvSpPr>
        <p:spPr>
          <a:xfrm>
            <a:off x="4755360" y="530352"/>
            <a:ext cx="3931920" cy="438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60680" lvl="0" marL="457200" algn="l">
              <a:spcBef>
                <a:spcPts val="250"/>
              </a:spcBef>
              <a:spcAft>
                <a:spcPts val="0"/>
              </a:spcAft>
              <a:buSzPts val="2080"/>
              <a:buChar char="⚫"/>
              <a:defRPr sz="2600"/>
            </a:lvl1pPr>
            <a:lvl2pPr indent="-368300" lvl="1" marL="914400" algn="l">
              <a:spcBef>
                <a:spcPts val="250"/>
              </a:spcBef>
              <a:spcAft>
                <a:spcPts val="0"/>
              </a:spcAft>
              <a:buSzPts val="2200"/>
              <a:buChar char="◦"/>
              <a:defRPr sz="2200"/>
            </a:lvl2pPr>
            <a:lvl3pPr indent="-355600" lvl="2" marL="1371600" algn="l"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/>
            </a:lvl3pPr>
            <a:lvl4pPr indent="-356616" lvl="3" marL="1828800" algn="l">
              <a:spcBef>
                <a:spcPts val="225"/>
              </a:spcBef>
              <a:spcAft>
                <a:spcPts val="0"/>
              </a:spcAft>
              <a:buSzPts val="2016"/>
              <a:buChar char="◦"/>
              <a:defRPr sz="1800"/>
            </a:lvl4pPr>
            <a:lvl5pPr indent="-342900" lvl="4" marL="22860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64" name="Google Shape;64;p77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7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7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1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1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71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4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6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5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7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fmla="val 449" name="adj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cap="rnd" cmpd="sng" w="9525">
            <a:solidFill>
              <a:srgbClr val="A4A3A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67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fmla="val 2127" name="adj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" name="Google Shape;12;p67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" name="Google Shape;13;p67"/>
          <p:cNvSpPr txBox="1"/>
          <p:nvPr>
            <p:ph idx="1" type="body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70840" lvl="0" marL="4572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68300" lvl="2" marL="1371600" marR="0" rtl="0" algn="l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63728" lvl="3" marL="1828800" marR="0" rtl="0" algn="l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42900" lvl="4" marL="2286000" marR="0" rtl="0" algn="l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6550" lvl="5" marL="2743200" marR="0" rtl="0" algn="l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b="0" i="0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23850" lvl="6" marL="32004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23850" lvl="7" marL="3657600" marR="0" rtl="0" algn="l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23850" lvl="8" marL="41148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4" name="Google Shape;14;p67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67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67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0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fmla="val 449" name="adj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cap="rnd" cmpd="sng" w="9525">
            <a:solidFill>
              <a:srgbClr val="A4A3A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70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0" name="Google Shape;70;p70"/>
          <p:cNvSpPr txBox="1"/>
          <p:nvPr>
            <p:ph idx="1" type="body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70840" lvl="0" marL="4572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68300" lvl="2" marL="1371600" marR="0" rtl="0" algn="l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63728" lvl="3" marL="1828800" marR="0" rtl="0" algn="l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42900" lvl="4" marL="2286000" marR="0" rtl="0" algn="l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6550" lvl="5" marL="2743200" marR="0" rtl="0" algn="l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b="0" i="0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23850" lvl="6" marL="32004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23850" lvl="7" marL="3657600" marR="0" rtl="0" algn="l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23850" lvl="8" marL="41148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1" name="Google Shape;71;p70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70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70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8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fmla="val 449" name="adj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cap="rnd" cmpd="sng" w="9525">
            <a:solidFill>
              <a:srgbClr val="A4A3A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78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fmla="val 4578" name="adj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" name="Google Shape;81;p78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2" name="Google Shape;82;p78"/>
          <p:cNvSpPr txBox="1"/>
          <p:nvPr>
            <p:ph idx="1" type="body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70840" lvl="0" marL="4572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68300" lvl="2" marL="1371600" marR="0" rtl="0" algn="l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63728" lvl="3" marL="1828800" marR="0" rtl="0" algn="l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42900" lvl="4" marL="2286000" marR="0" rtl="0" algn="l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6550" lvl="5" marL="2743200" marR="0" rtl="0" algn="l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b="0" i="0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23850" lvl="6" marL="32004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23850" lvl="7" marL="3657600" marR="0" rtl="0" algn="l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23850" lvl="8" marL="41148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3" name="Google Shape;83;p78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78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78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0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fmla="val 449" name="adj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cap="rnd" cmpd="sng" w="9525">
            <a:solidFill>
              <a:srgbClr val="A4A3A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8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fmla="val 2127" name="adj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5" name="Google Shape;95;p80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6" name="Google Shape;96;p80"/>
          <p:cNvSpPr txBox="1"/>
          <p:nvPr>
            <p:ph idx="1" type="body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70840" lvl="0" marL="4572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68300" lvl="2" marL="1371600" marR="0" rtl="0" algn="l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63728" lvl="3" marL="1828800" marR="0" rtl="0" algn="l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42900" lvl="4" marL="2286000" marR="0" rtl="0" algn="l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6550" lvl="5" marL="2743200" marR="0" rtl="0" algn="l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b="0" i="0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23850" lvl="6" marL="32004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23850" lvl="7" marL="3657600" marR="0" rtl="0" algn="l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23850" lvl="8" marL="41148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7" name="Google Shape;97;p80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80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" name="Google Shape;99;p80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2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fmla="val 449" name="adj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cap="rnd" cmpd="sng" w="9525">
            <a:solidFill>
              <a:srgbClr val="A4A3A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82"/>
          <p:cNvSpPr/>
          <p:nvPr/>
        </p:nvSpPr>
        <p:spPr>
          <a:xfrm>
            <a:off x="6400800" y="433387"/>
            <a:ext cx="2324100" cy="4343400"/>
          </a:xfrm>
          <a:custGeom>
            <a:rect b="b" l="l" r="r" t="t"/>
            <a:pathLst>
              <a:path extrusionOk="0" h="4343400" w="2324100">
                <a:moveTo>
                  <a:pt x="0" y="0"/>
                </a:moveTo>
                <a:lnTo>
                  <a:pt x="2260234" y="0"/>
                </a:lnTo>
                <a:cubicBezTo>
                  <a:pt x="2295506" y="0"/>
                  <a:pt x="2324100" y="28594"/>
                  <a:pt x="2324100" y="63866"/>
                </a:cubicBezTo>
                <a:lnTo>
                  <a:pt x="2324100" y="4343400"/>
                </a:lnTo>
                <a:lnTo>
                  <a:pt x="0" y="4343400"/>
                </a:lnTo>
                <a:lnTo>
                  <a:pt x="0" y="0"/>
                </a:lnTo>
                <a:close/>
              </a:path>
            </a:pathLst>
          </a:custGeom>
          <a:solidFill>
            <a:srgbClr val="1C1C1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82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0" name="Google Shape;110;p82"/>
          <p:cNvSpPr txBox="1"/>
          <p:nvPr>
            <p:ph idx="1" type="body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>
            <a:lvl1pPr indent="-370840" lvl="0" marL="4572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68300" lvl="2" marL="1371600" marR="0" rtl="0" algn="l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63728" lvl="3" marL="1828800" marR="0" rtl="0" algn="l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42900" lvl="4" marL="2286000" marR="0" rtl="0" algn="l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6550" lvl="5" marL="2743200" marR="0" rtl="0" algn="l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b="0" i="0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23850" lvl="6" marL="32004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23850" lvl="7" marL="3657600" marR="0" rtl="0" algn="l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23850" lvl="8" marL="41148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1" name="Google Shape;111;p82"/>
          <p:cNvSpPr txBox="1"/>
          <p:nvPr>
            <p:ph idx="10" type="dt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82"/>
          <p:cNvSpPr txBox="1"/>
          <p:nvPr>
            <p:ph idx="11" type="ftr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82"/>
          <p:cNvSpPr txBox="1"/>
          <p:nvPr>
            <p:ph idx="12" type="sldNum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b="0" i="0" sz="100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jpg"/><Relationship Id="rId4" Type="http://schemas.openxmlformats.org/officeDocument/2006/relationships/image" Target="../media/image33.jpg"/><Relationship Id="rId5" Type="http://schemas.openxmlformats.org/officeDocument/2006/relationships/image" Target="../media/image38.jpg"/><Relationship Id="rId6" Type="http://schemas.openxmlformats.org/officeDocument/2006/relationships/image" Target="../media/image4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jpg"/><Relationship Id="rId4" Type="http://schemas.openxmlformats.org/officeDocument/2006/relationships/image" Target="../media/image36.jpg"/><Relationship Id="rId5" Type="http://schemas.openxmlformats.org/officeDocument/2006/relationships/image" Target="../media/image39.jpg"/><Relationship Id="rId6" Type="http://schemas.openxmlformats.org/officeDocument/2006/relationships/image" Target="../media/image43.jpg"/><Relationship Id="rId7" Type="http://schemas.openxmlformats.org/officeDocument/2006/relationships/image" Target="../media/image45.jpg"/><Relationship Id="rId8" Type="http://schemas.openxmlformats.org/officeDocument/2006/relationships/image" Target="../media/image4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3.jpg"/><Relationship Id="rId4" Type="http://schemas.openxmlformats.org/officeDocument/2006/relationships/image" Target="../media/image50.jpg"/><Relationship Id="rId5" Type="http://schemas.openxmlformats.org/officeDocument/2006/relationships/image" Target="../media/image4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jpg"/><Relationship Id="rId4" Type="http://schemas.openxmlformats.org/officeDocument/2006/relationships/image" Target="../media/image52.jpg"/><Relationship Id="rId5" Type="http://schemas.openxmlformats.org/officeDocument/2006/relationships/image" Target="../media/image46.jpg"/><Relationship Id="rId6" Type="http://schemas.openxmlformats.org/officeDocument/2006/relationships/image" Target="../media/image55.jpg"/><Relationship Id="rId7" Type="http://schemas.openxmlformats.org/officeDocument/2006/relationships/image" Target="../media/image6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jpg"/><Relationship Id="rId4" Type="http://schemas.openxmlformats.org/officeDocument/2006/relationships/image" Target="../media/image60.jpg"/><Relationship Id="rId5" Type="http://schemas.openxmlformats.org/officeDocument/2006/relationships/image" Target="../media/image56.jpg"/><Relationship Id="rId6" Type="http://schemas.openxmlformats.org/officeDocument/2006/relationships/image" Target="../media/image5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1.jpg"/><Relationship Id="rId4" Type="http://schemas.openxmlformats.org/officeDocument/2006/relationships/image" Target="../media/image57.jpg"/><Relationship Id="rId5" Type="http://schemas.openxmlformats.org/officeDocument/2006/relationships/image" Target="../media/image59.jpg"/><Relationship Id="rId6" Type="http://schemas.openxmlformats.org/officeDocument/2006/relationships/image" Target="../media/image62.jpg"/><Relationship Id="rId7" Type="http://schemas.openxmlformats.org/officeDocument/2006/relationships/image" Target="../media/image66.jpg"/><Relationship Id="rId8" Type="http://schemas.openxmlformats.org/officeDocument/2006/relationships/image" Target="../media/image6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9.jpg"/><Relationship Id="rId4" Type="http://schemas.openxmlformats.org/officeDocument/2006/relationships/image" Target="../media/image64.jpg"/><Relationship Id="rId5" Type="http://schemas.openxmlformats.org/officeDocument/2006/relationships/image" Target="../media/image68.jpg"/><Relationship Id="rId6" Type="http://schemas.openxmlformats.org/officeDocument/2006/relationships/image" Target="../media/image6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0.jpg"/><Relationship Id="rId4" Type="http://schemas.openxmlformats.org/officeDocument/2006/relationships/image" Target="../media/image75.jpg"/><Relationship Id="rId5" Type="http://schemas.openxmlformats.org/officeDocument/2006/relationships/image" Target="../media/image73.jpg"/><Relationship Id="rId6" Type="http://schemas.openxmlformats.org/officeDocument/2006/relationships/image" Target="../media/image7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2.jpg"/><Relationship Id="rId4" Type="http://schemas.openxmlformats.org/officeDocument/2006/relationships/image" Target="../media/image80.jpg"/><Relationship Id="rId5" Type="http://schemas.openxmlformats.org/officeDocument/2006/relationships/image" Target="../media/image8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0.jpg"/><Relationship Id="rId4" Type="http://schemas.openxmlformats.org/officeDocument/2006/relationships/image" Target="../media/image104.jpg"/><Relationship Id="rId5" Type="http://schemas.openxmlformats.org/officeDocument/2006/relationships/image" Target="../media/image1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4.jpg"/><Relationship Id="rId5" Type="http://schemas.openxmlformats.org/officeDocument/2006/relationships/image" Target="../media/image3.jpg"/><Relationship Id="rId6" Type="http://schemas.openxmlformats.org/officeDocument/2006/relationships/image" Target="../media/image11.jpg"/><Relationship Id="rId7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4.jpg"/><Relationship Id="rId4" Type="http://schemas.openxmlformats.org/officeDocument/2006/relationships/image" Target="../media/image82.jpg"/><Relationship Id="rId5" Type="http://schemas.openxmlformats.org/officeDocument/2006/relationships/image" Target="../media/image78.jpg"/><Relationship Id="rId6" Type="http://schemas.openxmlformats.org/officeDocument/2006/relationships/image" Target="../media/image90.jpg"/><Relationship Id="rId7" Type="http://schemas.openxmlformats.org/officeDocument/2006/relationships/image" Target="../media/image7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9.jpg"/><Relationship Id="rId4" Type="http://schemas.openxmlformats.org/officeDocument/2006/relationships/image" Target="../media/image83.jpg"/><Relationship Id="rId5" Type="http://schemas.openxmlformats.org/officeDocument/2006/relationships/image" Target="../media/image88.jpg"/><Relationship Id="rId6" Type="http://schemas.openxmlformats.org/officeDocument/2006/relationships/image" Target="../media/image85.jpg"/><Relationship Id="rId7" Type="http://schemas.openxmlformats.org/officeDocument/2006/relationships/image" Target="../media/image84.jpg"/><Relationship Id="rId8" Type="http://schemas.openxmlformats.org/officeDocument/2006/relationships/image" Target="../media/image8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8.jpg"/><Relationship Id="rId4" Type="http://schemas.openxmlformats.org/officeDocument/2006/relationships/image" Target="../media/image86.jpg"/><Relationship Id="rId5" Type="http://schemas.openxmlformats.org/officeDocument/2006/relationships/image" Target="../media/image87.jpg"/><Relationship Id="rId6" Type="http://schemas.openxmlformats.org/officeDocument/2006/relationships/image" Target="../media/image93.jpg"/><Relationship Id="rId7" Type="http://schemas.openxmlformats.org/officeDocument/2006/relationships/image" Target="../media/image9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4.jpg"/><Relationship Id="rId4" Type="http://schemas.openxmlformats.org/officeDocument/2006/relationships/image" Target="../media/image96.jpg"/><Relationship Id="rId5" Type="http://schemas.openxmlformats.org/officeDocument/2006/relationships/image" Target="../media/image92.jpg"/><Relationship Id="rId6" Type="http://schemas.openxmlformats.org/officeDocument/2006/relationships/image" Target="../media/image9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7.jpg"/><Relationship Id="rId4" Type="http://schemas.openxmlformats.org/officeDocument/2006/relationships/image" Target="../media/image99.jpg"/><Relationship Id="rId5" Type="http://schemas.openxmlformats.org/officeDocument/2006/relationships/image" Target="../media/image127.jpg"/><Relationship Id="rId6" Type="http://schemas.openxmlformats.org/officeDocument/2006/relationships/image" Target="../media/image10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2.jpg"/><Relationship Id="rId4" Type="http://schemas.openxmlformats.org/officeDocument/2006/relationships/image" Target="../media/image103.jpg"/><Relationship Id="rId5" Type="http://schemas.openxmlformats.org/officeDocument/2006/relationships/image" Target="../media/image10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0.jpg"/><Relationship Id="rId4" Type="http://schemas.openxmlformats.org/officeDocument/2006/relationships/image" Target="../media/image101.jpg"/><Relationship Id="rId5" Type="http://schemas.openxmlformats.org/officeDocument/2006/relationships/image" Target="../media/image111.jpg"/><Relationship Id="rId6" Type="http://schemas.openxmlformats.org/officeDocument/2006/relationships/image" Target="../media/image107.jpg"/><Relationship Id="rId7" Type="http://schemas.openxmlformats.org/officeDocument/2006/relationships/image" Target="../media/image11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9.jpg"/><Relationship Id="rId4" Type="http://schemas.openxmlformats.org/officeDocument/2006/relationships/image" Target="../media/image113.jpg"/><Relationship Id="rId5" Type="http://schemas.openxmlformats.org/officeDocument/2006/relationships/image" Target="../media/image10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4.jpg"/><Relationship Id="rId4" Type="http://schemas.openxmlformats.org/officeDocument/2006/relationships/image" Target="../media/image119.jpg"/><Relationship Id="rId5" Type="http://schemas.openxmlformats.org/officeDocument/2006/relationships/image" Target="../media/image112.jpg"/><Relationship Id="rId6" Type="http://schemas.openxmlformats.org/officeDocument/2006/relationships/image" Target="../media/image11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5.jpg"/><Relationship Id="rId6" Type="http://schemas.openxmlformats.org/officeDocument/2006/relationships/image" Target="../media/image8.jpg"/><Relationship Id="rId7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0.jpg"/><Relationship Id="rId4" Type="http://schemas.openxmlformats.org/officeDocument/2006/relationships/image" Target="../media/image124.jpg"/><Relationship Id="rId5" Type="http://schemas.openxmlformats.org/officeDocument/2006/relationships/image" Target="../media/image126.jpg"/><Relationship Id="rId6" Type="http://schemas.openxmlformats.org/officeDocument/2006/relationships/image" Target="../media/image123.jpg"/><Relationship Id="rId7" Type="http://schemas.openxmlformats.org/officeDocument/2006/relationships/image" Target="../media/image12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0.jpg"/><Relationship Id="rId4" Type="http://schemas.openxmlformats.org/officeDocument/2006/relationships/image" Target="../media/image150.jpg"/><Relationship Id="rId5" Type="http://schemas.openxmlformats.org/officeDocument/2006/relationships/image" Target="../media/image129.jpg"/><Relationship Id="rId6" Type="http://schemas.openxmlformats.org/officeDocument/2006/relationships/image" Target="../media/image12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51.jpg"/><Relationship Id="rId4" Type="http://schemas.openxmlformats.org/officeDocument/2006/relationships/image" Target="../media/image136.jpg"/><Relationship Id="rId9" Type="http://schemas.openxmlformats.org/officeDocument/2006/relationships/image" Target="../media/image133.jpg"/><Relationship Id="rId5" Type="http://schemas.openxmlformats.org/officeDocument/2006/relationships/image" Target="../media/image146.jpg"/><Relationship Id="rId6" Type="http://schemas.openxmlformats.org/officeDocument/2006/relationships/image" Target="../media/image125.jpg"/><Relationship Id="rId7" Type="http://schemas.openxmlformats.org/officeDocument/2006/relationships/image" Target="../media/image132.jpg"/><Relationship Id="rId8" Type="http://schemas.openxmlformats.org/officeDocument/2006/relationships/image" Target="../media/image13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7.jpg"/><Relationship Id="rId4" Type="http://schemas.openxmlformats.org/officeDocument/2006/relationships/image" Target="../media/image131.jpg"/><Relationship Id="rId5" Type="http://schemas.openxmlformats.org/officeDocument/2006/relationships/image" Target="../media/image13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5.jpg"/><Relationship Id="rId4" Type="http://schemas.openxmlformats.org/officeDocument/2006/relationships/image" Target="../media/image140.jpg"/><Relationship Id="rId5" Type="http://schemas.openxmlformats.org/officeDocument/2006/relationships/image" Target="../media/image138.jpg"/><Relationship Id="rId6" Type="http://schemas.openxmlformats.org/officeDocument/2006/relationships/image" Target="../media/image14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39.jpg"/><Relationship Id="rId4" Type="http://schemas.openxmlformats.org/officeDocument/2006/relationships/image" Target="../media/image144.jpg"/><Relationship Id="rId5" Type="http://schemas.openxmlformats.org/officeDocument/2006/relationships/image" Target="../media/image142.jpg"/><Relationship Id="rId6" Type="http://schemas.openxmlformats.org/officeDocument/2006/relationships/image" Target="../media/image141.jpg"/><Relationship Id="rId7" Type="http://schemas.openxmlformats.org/officeDocument/2006/relationships/image" Target="../media/image145.jpg"/><Relationship Id="rId8" Type="http://schemas.openxmlformats.org/officeDocument/2006/relationships/image" Target="../media/image14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52.jpg"/><Relationship Id="rId4" Type="http://schemas.openxmlformats.org/officeDocument/2006/relationships/image" Target="../media/image153.jpg"/><Relationship Id="rId5" Type="http://schemas.openxmlformats.org/officeDocument/2006/relationships/image" Target="../media/image148.jpg"/><Relationship Id="rId6" Type="http://schemas.openxmlformats.org/officeDocument/2006/relationships/image" Target="../media/image156.jpg"/><Relationship Id="rId7" Type="http://schemas.openxmlformats.org/officeDocument/2006/relationships/image" Target="../media/image149.jpg"/><Relationship Id="rId8" Type="http://schemas.openxmlformats.org/officeDocument/2006/relationships/image" Target="../media/image163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54.jpg"/><Relationship Id="rId4" Type="http://schemas.openxmlformats.org/officeDocument/2006/relationships/image" Target="../media/image155.jpg"/><Relationship Id="rId5" Type="http://schemas.openxmlformats.org/officeDocument/2006/relationships/image" Target="../media/image157.jpg"/><Relationship Id="rId6" Type="http://schemas.openxmlformats.org/officeDocument/2006/relationships/image" Target="../media/image167.jpg"/><Relationship Id="rId7" Type="http://schemas.openxmlformats.org/officeDocument/2006/relationships/image" Target="../media/image159.jpg"/><Relationship Id="rId8" Type="http://schemas.openxmlformats.org/officeDocument/2006/relationships/image" Target="../media/image16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jpg"/><Relationship Id="rId4" Type="http://schemas.openxmlformats.org/officeDocument/2006/relationships/image" Target="../media/image31.jpg"/><Relationship Id="rId5" Type="http://schemas.openxmlformats.org/officeDocument/2006/relationships/image" Target="../media/image19.jpg"/><Relationship Id="rId6" Type="http://schemas.openxmlformats.org/officeDocument/2006/relationships/image" Target="../media/image34.jpg"/><Relationship Id="rId7" Type="http://schemas.openxmlformats.org/officeDocument/2006/relationships/image" Target="../media/image3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82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62.jpg"/><Relationship Id="rId4" Type="http://schemas.openxmlformats.org/officeDocument/2006/relationships/image" Target="../media/image164.jpg"/><Relationship Id="rId5" Type="http://schemas.openxmlformats.org/officeDocument/2006/relationships/image" Target="../media/image161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66.jpg"/><Relationship Id="rId4" Type="http://schemas.openxmlformats.org/officeDocument/2006/relationships/image" Target="../media/image169.jpg"/><Relationship Id="rId5" Type="http://schemas.openxmlformats.org/officeDocument/2006/relationships/image" Target="../media/image168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86.jpg"/><Relationship Id="rId4" Type="http://schemas.openxmlformats.org/officeDocument/2006/relationships/image" Target="../media/image188.jpg"/><Relationship Id="rId5" Type="http://schemas.openxmlformats.org/officeDocument/2006/relationships/image" Target="../media/image174.jpg"/><Relationship Id="rId6" Type="http://schemas.openxmlformats.org/officeDocument/2006/relationships/image" Target="../media/image180.jpg"/><Relationship Id="rId7" Type="http://schemas.openxmlformats.org/officeDocument/2006/relationships/image" Target="../media/image176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70.jpg"/><Relationship Id="rId4" Type="http://schemas.openxmlformats.org/officeDocument/2006/relationships/image" Target="../media/image181.jpg"/><Relationship Id="rId5" Type="http://schemas.openxmlformats.org/officeDocument/2006/relationships/image" Target="../media/image171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72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79.jpg"/><Relationship Id="rId4" Type="http://schemas.openxmlformats.org/officeDocument/2006/relationships/image" Target="../media/image191.jpg"/><Relationship Id="rId5" Type="http://schemas.openxmlformats.org/officeDocument/2006/relationships/image" Target="../media/image189.jpg"/><Relationship Id="rId6" Type="http://schemas.openxmlformats.org/officeDocument/2006/relationships/image" Target="../media/image192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7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10.jpg"/><Relationship Id="rId5" Type="http://schemas.openxmlformats.org/officeDocument/2006/relationships/image" Target="../media/image15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2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83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77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78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85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84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87.jpg"/><Relationship Id="rId4" Type="http://schemas.openxmlformats.org/officeDocument/2006/relationships/image" Target="../media/image190.jpg"/><Relationship Id="rId5" Type="http://schemas.openxmlformats.org/officeDocument/2006/relationships/image" Target="../media/image195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18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98.png"/><Relationship Id="rId4" Type="http://schemas.openxmlformats.org/officeDocument/2006/relationships/image" Target="../media/image199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96.png"/><Relationship Id="rId4" Type="http://schemas.openxmlformats.org/officeDocument/2006/relationships/image" Target="../media/image20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9.jpg"/><Relationship Id="rId5" Type="http://schemas.openxmlformats.org/officeDocument/2006/relationships/image" Target="../media/image20.jpg"/><Relationship Id="rId6" Type="http://schemas.openxmlformats.org/officeDocument/2006/relationships/image" Target="../media/image18.jpg"/><Relationship Id="rId7" Type="http://schemas.openxmlformats.org/officeDocument/2006/relationships/image" Target="../media/image16.jpg"/><Relationship Id="rId8" Type="http://schemas.openxmlformats.org/officeDocument/2006/relationships/image" Target="../media/image17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94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93.jpg"/><Relationship Id="rId4" Type="http://schemas.openxmlformats.org/officeDocument/2006/relationships/image" Target="../media/image200.jpg"/><Relationship Id="rId5" Type="http://schemas.openxmlformats.org/officeDocument/2006/relationships/image" Target="../media/image197.jpg"/><Relationship Id="rId6" Type="http://schemas.openxmlformats.org/officeDocument/2006/relationships/image" Target="../media/image203.jpg"/><Relationship Id="rId7" Type="http://schemas.openxmlformats.org/officeDocument/2006/relationships/image" Target="../media/image201.jpg"/><Relationship Id="rId8" Type="http://schemas.openxmlformats.org/officeDocument/2006/relationships/image" Target="../media/image207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17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08.jpg"/><Relationship Id="rId4" Type="http://schemas.openxmlformats.org/officeDocument/2006/relationships/image" Target="../media/image204.jpg"/><Relationship Id="rId5" Type="http://schemas.openxmlformats.org/officeDocument/2006/relationships/image" Target="../media/image206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05.jpg"/><Relationship Id="rId4" Type="http://schemas.openxmlformats.org/officeDocument/2006/relationships/image" Target="../media/image216.jpg"/><Relationship Id="rId5" Type="http://schemas.openxmlformats.org/officeDocument/2006/relationships/image" Target="../media/image212.jpg"/><Relationship Id="rId6" Type="http://schemas.openxmlformats.org/officeDocument/2006/relationships/image" Target="../media/image211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10.jpg"/><Relationship Id="rId4" Type="http://schemas.openxmlformats.org/officeDocument/2006/relationships/image" Target="../media/image209.jpg"/><Relationship Id="rId5" Type="http://schemas.openxmlformats.org/officeDocument/2006/relationships/image" Target="../media/image213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14.jpg"/><Relationship Id="rId4" Type="http://schemas.openxmlformats.org/officeDocument/2006/relationships/image" Target="../media/image2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Relationship Id="rId4" Type="http://schemas.openxmlformats.org/officeDocument/2006/relationships/image" Target="../media/image24.jpg"/><Relationship Id="rId5" Type="http://schemas.openxmlformats.org/officeDocument/2006/relationships/image" Target="../media/image21.jpg"/><Relationship Id="rId6" Type="http://schemas.openxmlformats.org/officeDocument/2006/relationships/image" Target="../media/image2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jpg"/><Relationship Id="rId4" Type="http://schemas.openxmlformats.org/officeDocument/2006/relationships/image" Target="../media/image23.jpg"/><Relationship Id="rId5" Type="http://schemas.openxmlformats.org/officeDocument/2006/relationships/image" Target="../media/image28.jpg"/><Relationship Id="rId6" Type="http://schemas.openxmlformats.org/officeDocument/2006/relationships/image" Target="../media/image63.jpg"/><Relationship Id="rId7" Type="http://schemas.openxmlformats.org/officeDocument/2006/relationships/image" Target="../media/image47.jpg"/><Relationship Id="rId8" Type="http://schemas.openxmlformats.org/officeDocument/2006/relationships/image" Target="../media/image5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Relationship Id="rId4" Type="http://schemas.openxmlformats.org/officeDocument/2006/relationships/image" Target="../media/image30.jpg"/><Relationship Id="rId5" Type="http://schemas.openxmlformats.org/officeDocument/2006/relationships/image" Target="../media/image32.jpg"/><Relationship Id="rId6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"/>
          <p:cNvSpPr txBox="1"/>
          <p:nvPr>
            <p:ph type="title"/>
          </p:nvPr>
        </p:nvSpPr>
        <p:spPr>
          <a:xfrm>
            <a:off x="611187" y="4005262"/>
            <a:ext cx="807561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Školní rok 2021 - 2022</a:t>
            </a:r>
            <a:endParaRPr/>
          </a:p>
        </p:txBody>
      </p:sp>
      <p:sp>
        <p:nvSpPr>
          <p:cNvPr id="126" name="Google Shape;126;p1"/>
          <p:cNvSpPr txBox="1"/>
          <p:nvPr>
            <p:ph idx="4294967295" type="subTitle"/>
          </p:nvPr>
        </p:nvSpPr>
        <p:spPr>
          <a:xfrm>
            <a:off x="0" y="4941887"/>
            <a:ext cx="8135937" cy="696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</a:pPr>
            <a:r>
              <a:rPr b="1" i="0" lang="cs-CZ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Zpracovala: Mgr. Dita Kabelková</a:t>
            </a:r>
            <a:endParaRPr/>
          </a:p>
          <a:p>
            <a:pPr indent="0" lvl="0" marL="0" marR="0" rtl="0" algn="r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</a:pPr>
            <a:r>
              <a:rPr b="1" i="0" lang="cs-CZ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zástupce ředitele školy</a:t>
            </a:r>
            <a:endParaRPr/>
          </a:p>
        </p:txBody>
      </p:sp>
      <p:sp>
        <p:nvSpPr>
          <p:cNvPr id="127" name="Google Shape;127;p1"/>
          <p:cNvSpPr/>
          <p:nvPr/>
        </p:nvSpPr>
        <p:spPr>
          <a:xfrm>
            <a:off x="1043608" y="1700809"/>
            <a:ext cx="6984380" cy="172819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noFill/>
                <a:latin typeface="Impact"/>
              </a:rPr>
              <a:t>Přílohy    výroční    zprávy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 Black"/>
              <a:buNone/>
            </a:pPr>
            <a: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Drogy a právní vědomí z pohledu PČR</a:t>
            </a:r>
            <a:b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12. 10. 2021 pro 7. a 8. ročník</a:t>
            </a:r>
            <a:endParaRPr/>
          </a:p>
        </p:txBody>
      </p:sp>
      <p:pic>
        <p:nvPicPr>
          <p:cNvPr id="211" name="Google Shape;21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212" y="620712"/>
            <a:ext cx="3890962" cy="259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92650" y="620712"/>
            <a:ext cx="3890962" cy="259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9500" y="2933700"/>
            <a:ext cx="3098800" cy="206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03800" y="2933700"/>
            <a:ext cx="3100387" cy="2065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8262" y="620712"/>
            <a:ext cx="3348037" cy="2230437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1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 Black"/>
              <a:buNone/>
            </a:pPr>
            <a: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Mimořádné události </a:t>
            </a:r>
            <a:b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1. 11. 2021</a:t>
            </a:r>
            <a:endParaRPr/>
          </a:p>
        </p:txBody>
      </p:sp>
      <p:pic>
        <p:nvPicPr>
          <p:cNvPr id="221" name="Google Shape;22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187" y="620712"/>
            <a:ext cx="3348037" cy="223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975" y="2987675"/>
            <a:ext cx="3059112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59112" y="981075"/>
            <a:ext cx="2808287" cy="187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28950" y="2987675"/>
            <a:ext cx="3060700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88062" y="2987675"/>
            <a:ext cx="2620962" cy="203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 Black"/>
              <a:buNone/>
            </a:pPr>
            <a: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Předškoláčku, neboj se! </a:t>
            </a:r>
            <a:b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3. 11. 2021</a:t>
            </a:r>
            <a:endParaRPr/>
          </a:p>
        </p:txBody>
      </p:sp>
      <p:pic>
        <p:nvPicPr>
          <p:cNvPr id="231" name="Google Shape;23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187" y="549275"/>
            <a:ext cx="3027362" cy="20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19737" y="549275"/>
            <a:ext cx="3025775" cy="20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79687" y="2565400"/>
            <a:ext cx="4030662" cy="2443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3"/>
          <p:cNvSpPr txBox="1"/>
          <p:nvPr>
            <p:ph type="title"/>
          </p:nvPr>
        </p:nvSpPr>
        <p:spPr>
          <a:xfrm>
            <a:off x="0" y="4986337"/>
            <a:ext cx="8686800" cy="9636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 Black"/>
              <a:buNone/>
            </a:pPr>
            <a:r>
              <a:rPr b="1" i="0" lang="cs-CZ" sz="26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Tradice na škole - Mikuláš, </a:t>
            </a:r>
            <a:br>
              <a:rPr b="1" i="0" lang="cs-CZ" sz="26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6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anděl  a čerti 3. 12. 2021</a:t>
            </a:r>
            <a:endParaRPr/>
          </a:p>
        </p:txBody>
      </p:sp>
      <p:pic>
        <p:nvPicPr>
          <p:cNvPr id="239" name="Google Shape;23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5462" y="3789362"/>
            <a:ext cx="1503362" cy="200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6462" y="571500"/>
            <a:ext cx="3851275" cy="2887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8012" y="571500"/>
            <a:ext cx="3851275" cy="28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95737" y="3140075"/>
            <a:ext cx="2484437" cy="186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16012" y="3140075"/>
            <a:ext cx="2482850" cy="186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 Black"/>
              <a:buNone/>
            </a:pPr>
            <a: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Předškoláčku, neboj se! </a:t>
            </a:r>
            <a:b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8. 2. 2022</a:t>
            </a:r>
            <a:endParaRPr/>
          </a:p>
        </p:txBody>
      </p:sp>
      <p:pic>
        <p:nvPicPr>
          <p:cNvPr id="249" name="Google Shape;24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650" y="581025"/>
            <a:ext cx="3141662" cy="209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9700" y="642937"/>
            <a:ext cx="3141662" cy="209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1050" y="2892425"/>
            <a:ext cx="3141662" cy="209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19700" y="2898775"/>
            <a:ext cx="3141662" cy="2093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2875" y="569912"/>
            <a:ext cx="3298825" cy="247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5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 Black"/>
              <a:buNone/>
            </a:pPr>
            <a: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Lyžařský výcvik  </a:t>
            </a:r>
            <a:b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od 7. 2. do 11. 2. 2022</a:t>
            </a:r>
            <a:endParaRPr/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7312" y="568325"/>
            <a:ext cx="2711450" cy="2033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1187" y="549275"/>
            <a:ext cx="2355850" cy="314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43200" y="2251075"/>
            <a:ext cx="3806825" cy="2855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6575" y="3114675"/>
            <a:ext cx="2711450" cy="2033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50025" y="2251075"/>
            <a:ext cx="2057400" cy="284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6"/>
          <p:cNvSpPr txBox="1"/>
          <p:nvPr>
            <p:ph type="title"/>
          </p:nvPr>
        </p:nvSpPr>
        <p:spPr>
          <a:xfrm>
            <a:off x="503237" y="4603750"/>
            <a:ext cx="8183562" cy="9858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 Black"/>
              <a:buNone/>
            </a:pPr>
            <a: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Ponožkový den </a:t>
            </a:r>
            <a:b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21. 3. 2022</a:t>
            </a:r>
            <a:endParaRPr/>
          </a:p>
        </p:txBody>
      </p:sp>
      <p:pic>
        <p:nvPicPr>
          <p:cNvPr id="269" name="Google Shape;26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0075" y="919162"/>
            <a:ext cx="2349500" cy="417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11900" y="920750"/>
            <a:ext cx="2293937" cy="417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1987" y="2620962"/>
            <a:ext cx="2928937" cy="16494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zsbystrice.cz/images/IMG-20220321-WA0000.jpg" id="272" name="Google Shape;272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92500" y="692150"/>
            <a:ext cx="2349500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7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 Black"/>
              <a:buNone/>
            </a:pPr>
            <a: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Návštěva MŠ v 1. třídách  </a:t>
            </a:r>
            <a:b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15., 17. a 24. 3. 2022</a:t>
            </a:r>
            <a:endParaRPr/>
          </a:p>
        </p:txBody>
      </p:sp>
      <p:pic>
        <p:nvPicPr>
          <p:cNvPr id="278" name="Google Shape;27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9687" y="3086100"/>
            <a:ext cx="2986087" cy="19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0587" y="2787650"/>
            <a:ext cx="343217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0862" y="531812"/>
            <a:ext cx="4021137" cy="26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60887" y="531812"/>
            <a:ext cx="4022725" cy="267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8462" y="2636837"/>
            <a:ext cx="3313112" cy="2484437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8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Malování s A. Dudkem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23. 3. 2022</a:t>
            </a:r>
            <a:endParaRPr/>
          </a:p>
        </p:txBody>
      </p:sp>
      <p:pic>
        <p:nvPicPr>
          <p:cNvPr id="288" name="Google Shape;28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575" y="549275"/>
            <a:ext cx="3313112" cy="248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64150" y="549275"/>
            <a:ext cx="3313112" cy="2484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9"/>
          <p:cNvSpPr txBox="1"/>
          <p:nvPr>
            <p:ph type="title"/>
          </p:nvPr>
        </p:nvSpPr>
        <p:spPr>
          <a:xfrm>
            <a:off x="503237" y="4868862"/>
            <a:ext cx="8183562" cy="10080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Prevence dětských úrazů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pro 3. ročník - 24. 3. 2022</a:t>
            </a:r>
            <a:endParaRPr/>
          </a:p>
        </p:txBody>
      </p:sp>
      <p:pic>
        <p:nvPicPr>
          <p:cNvPr id="295" name="Google Shape;29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187" y="709612"/>
            <a:ext cx="3836987" cy="2557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95825" y="709612"/>
            <a:ext cx="3836987" cy="2557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86050" y="2317750"/>
            <a:ext cx="3838575" cy="255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"/>
          <p:cNvSpPr txBox="1"/>
          <p:nvPr>
            <p:ph type="title"/>
          </p:nvPr>
        </p:nvSpPr>
        <p:spPr>
          <a:xfrm>
            <a:off x="1258887" y="476250"/>
            <a:ext cx="6808787" cy="10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al Black"/>
              <a:buNone/>
            </a:pPr>
            <a:r>
              <a:rPr b="1" i="0" lang="cs-CZ" sz="30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Vítání „prvňáčků“  -  1. 9. 2021</a:t>
            </a:r>
            <a:endParaRPr/>
          </a:p>
        </p:txBody>
      </p:sp>
      <p:pic>
        <p:nvPicPr>
          <p:cNvPr id="133" name="Google Shape;13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0037" y="4060825"/>
            <a:ext cx="2735262" cy="18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0787" y="3932237"/>
            <a:ext cx="2928937" cy="1951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33675" y="1652587"/>
            <a:ext cx="3762375" cy="2506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80212" y="1951037"/>
            <a:ext cx="1585912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0100" y="1916112"/>
            <a:ext cx="1609725" cy="241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2875" y="495300"/>
            <a:ext cx="3432175" cy="257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0112" y="2157412"/>
            <a:ext cx="4608512" cy="307022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0"/>
          <p:cNvSpPr txBox="1"/>
          <p:nvPr>
            <p:ph type="title"/>
          </p:nvPr>
        </p:nvSpPr>
        <p:spPr>
          <a:xfrm>
            <a:off x="503237" y="5140325"/>
            <a:ext cx="818356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 Black"/>
              <a:buNone/>
            </a:pPr>
            <a:r>
              <a:rPr b="1" i="0" lang="cs-CZ" sz="36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Den „naruby“ – 1.4.2022</a:t>
            </a:r>
            <a:b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endParaRPr/>
          </a:p>
        </p:txBody>
      </p:sp>
      <p:pic>
        <p:nvPicPr>
          <p:cNvPr id="305" name="Google Shape;305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1187" y="557212"/>
            <a:ext cx="3006725" cy="200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0"/>
          <p:cNvPicPr preferRelativeResize="0"/>
          <p:nvPr/>
        </p:nvPicPr>
        <p:blipFill rotWithShape="1">
          <a:blip r:embed="rId6">
            <a:alphaModFix/>
          </a:blip>
          <a:srcRect b="0" l="25895" r="0" t="-790"/>
          <a:stretch/>
        </p:blipFill>
        <p:spPr>
          <a:xfrm>
            <a:off x="5889625" y="3048000"/>
            <a:ext cx="2427287" cy="219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0"/>
          <p:cNvPicPr preferRelativeResize="0"/>
          <p:nvPr/>
        </p:nvPicPr>
        <p:blipFill rotWithShape="1">
          <a:blip r:embed="rId7">
            <a:alphaModFix/>
          </a:blip>
          <a:srcRect b="-1" l="10670" r="26667" t="2408"/>
          <a:stretch/>
        </p:blipFill>
        <p:spPr>
          <a:xfrm>
            <a:off x="3578225" y="557212"/>
            <a:ext cx="1930400" cy="2001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1"/>
          <p:cNvSpPr txBox="1"/>
          <p:nvPr>
            <p:ph type="title"/>
          </p:nvPr>
        </p:nvSpPr>
        <p:spPr>
          <a:xfrm>
            <a:off x="503237" y="5140325"/>
            <a:ext cx="818356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 Black"/>
              <a:buNone/>
            </a:pPr>
            <a:r>
              <a:rPr b="1" i="0" lang="cs-CZ" sz="36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Noc s Andersenem - 1.4.2022</a:t>
            </a:r>
            <a:b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endParaRPr/>
          </a:p>
        </p:txBody>
      </p:sp>
      <p:pic>
        <p:nvPicPr>
          <p:cNvPr id="313" name="Google Shape;31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9275" y="781050"/>
            <a:ext cx="2700337" cy="179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9612" y="608012"/>
            <a:ext cx="2828925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4187" y="563562"/>
            <a:ext cx="3041650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05100" y="2566987"/>
            <a:ext cx="3995737" cy="266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00837" y="3086100"/>
            <a:ext cx="1928812" cy="1462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1212" y="2589212"/>
            <a:ext cx="1485900" cy="2640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7275" y="2157412"/>
            <a:ext cx="2124075" cy="28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35362" y="2160587"/>
            <a:ext cx="2119312" cy="282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2"/>
          <p:cNvSpPr txBox="1"/>
          <p:nvPr>
            <p:ph type="title"/>
          </p:nvPr>
        </p:nvSpPr>
        <p:spPr>
          <a:xfrm>
            <a:off x="1908175" y="4986337"/>
            <a:ext cx="6778625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Exkurze 5.B do Prahy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8. 4. 2022</a:t>
            </a:r>
            <a:endParaRPr/>
          </a:p>
        </p:txBody>
      </p:sp>
      <p:pic>
        <p:nvPicPr>
          <p:cNvPr id="326" name="Google Shape;32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19700" y="549275"/>
            <a:ext cx="3348037" cy="250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7850" y="549275"/>
            <a:ext cx="3348037" cy="250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8037" y="2924175"/>
            <a:ext cx="2198687" cy="2932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3"/>
          <p:cNvSpPr txBox="1"/>
          <p:nvPr>
            <p:ph type="title"/>
          </p:nvPr>
        </p:nvSpPr>
        <p:spPr>
          <a:xfrm>
            <a:off x="503237" y="4986337"/>
            <a:ext cx="8183562" cy="819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 Black"/>
              <a:buNone/>
            </a:pPr>
            <a:r>
              <a:rPr b="1" i="0" lang="cs-CZ" sz="32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Zápis do 1. tříd -  13. 4. 2022</a:t>
            </a:r>
            <a:endParaRPr/>
          </a:p>
        </p:txBody>
      </p:sp>
      <p:pic>
        <p:nvPicPr>
          <p:cNvPr id="334" name="Google Shape;33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187" y="692150"/>
            <a:ext cx="3163887" cy="2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0675" y="615950"/>
            <a:ext cx="3132137" cy="20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1187" y="2779712"/>
            <a:ext cx="3163887" cy="2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86387" y="2693987"/>
            <a:ext cx="3130550" cy="210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4"/>
          <p:cNvSpPr txBox="1"/>
          <p:nvPr>
            <p:ph type="title"/>
          </p:nvPr>
        </p:nvSpPr>
        <p:spPr>
          <a:xfrm>
            <a:off x="503237" y="4986337"/>
            <a:ext cx="8183562" cy="819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 Black"/>
              <a:buNone/>
            </a:pPr>
            <a:r>
              <a:rPr b="1" i="0" lang="cs-CZ" sz="32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Projektové dny na 1. i 2. stupni</a:t>
            </a:r>
            <a:endParaRPr/>
          </a:p>
        </p:txBody>
      </p:sp>
      <p:pic>
        <p:nvPicPr>
          <p:cNvPr id="343" name="Google Shape;34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237" y="1220787"/>
            <a:ext cx="2532062" cy="338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81325" y="2963862"/>
            <a:ext cx="3035300" cy="20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16625" y="1285875"/>
            <a:ext cx="2487612" cy="332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22600" y="749300"/>
            <a:ext cx="2994025" cy="224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5"/>
          <p:cNvSpPr txBox="1"/>
          <p:nvPr>
            <p:ph type="title"/>
          </p:nvPr>
        </p:nvSpPr>
        <p:spPr>
          <a:xfrm>
            <a:off x="323850" y="4986337"/>
            <a:ext cx="8362950" cy="9636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Beseda a cvičení 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s olympioničkou D. Helceletovou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22. 4. 2022</a:t>
            </a:r>
            <a:endParaRPr/>
          </a:p>
        </p:txBody>
      </p:sp>
      <p:pic>
        <p:nvPicPr>
          <p:cNvPr id="352" name="Google Shape;35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8625" y="549275"/>
            <a:ext cx="3059112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325" y="738187"/>
            <a:ext cx="4932362" cy="369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00687" y="2532062"/>
            <a:ext cx="3060700" cy="203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6"/>
          <p:cNvSpPr txBox="1"/>
          <p:nvPr>
            <p:ph type="title"/>
          </p:nvPr>
        </p:nvSpPr>
        <p:spPr>
          <a:xfrm>
            <a:off x="323850" y="4986337"/>
            <a:ext cx="8362950" cy="9636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První pomoc do škol pro žáky 8. ročníku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12., 21., 28. a 29. 4. 2022</a:t>
            </a:r>
            <a:endParaRPr/>
          </a:p>
        </p:txBody>
      </p:sp>
      <p:pic>
        <p:nvPicPr>
          <p:cNvPr id="360" name="Google Shape;36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212" y="620712"/>
            <a:ext cx="3181350" cy="21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212" y="2852737"/>
            <a:ext cx="3181350" cy="21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95737" y="620712"/>
            <a:ext cx="3182937" cy="21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94412" y="596900"/>
            <a:ext cx="2428875" cy="36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25925" y="2549525"/>
            <a:ext cx="1614487" cy="2424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4875" y="620712"/>
            <a:ext cx="3851275" cy="2566987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7"/>
          <p:cNvSpPr txBox="1"/>
          <p:nvPr>
            <p:ph type="title"/>
          </p:nvPr>
        </p:nvSpPr>
        <p:spPr>
          <a:xfrm>
            <a:off x="323850" y="4986337"/>
            <a:ext cx="8362950" cy="9636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Preventivní programy pro žáky 6., 7. a 8. ročníků - 16., 17., 18. a 19. 5. 2022</a:t>
            </a:r>
            <a:endParaRPr/>
          </a:p>
        </p:txBody>
      </p:sp>
      <p:pic>
        <p:nvPicPr>
          <p:cNvPr id="371" name="Google Shape;37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850" y="620712"/>
            <a:ext cx="3995737" cy="266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86062" y="2608262"/>
            <a:ext cx="3571875" cy="237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9850" y="2138362"/>
            <a:ext cx="3797300" cy="284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8"/>
          <p:cNvSpPr txBox="1"/>
          <p:nvPr>
            <p:ph type="title"/>
          </p:nvPr>
        </p:nvSpPr>
        <p:spPr>
          <a:xfrm>
            <a:off x="323850" y="4986337"/>
            <a:ext cx="8362950" cy="9636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Exkurze do Kutné Hory 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pro žáky  7. ročníku – 20. 5. 2022</a:t>
            </a:r>
            <a:endParaRPr/>
          </a:p>
        </p:txBody>
      </p:sp>
      <p:pic>
        <p:nvPicPr>
          <p:cNvPr id="379" name="Google Shape;37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9850" y="549275"/>
            <a:ext cx="3797300" cy="184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59550" y="835025"/>
            <a:ext cx="1892300" cy="3900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0387" y="1470025"/>
            <a:ext cx="1973262" cy="263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9"/>
          <p:cNvSpPr txBox="1"/>
          <p:nvPr>
            <p:ph type="title"/>
          </p:nvPr>
        </p:nvSpPr>
        <p:spPr>
          <a:xfrm>
            <a:off x="323850" y="4986337"/>
            <a:ext cx="8362950" cy="8905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Den účesů – 25. 5. 2022</a:t>
            </a:r>
            <a:endParaRPr/>
          </a:p>
        </p:txBody>
      </p:sp>
      <p:pic>
        <p:nvPicPr>
          <p:cNvPr id="387" name="Google Shape;387;p29"/>
          <p:cNvPicPr preferRelativeResize="0"/>
          <p:nvPr/>
        </p:nvPicPr>
        <p:blipFill rotWithShape="1">
          <a:blip r:embed="rId3">
            <a:alphaModFix/>
          </a:blip>
          <a:srcRect b="0" l="-1018" r="0" t="12245"/>
          <a:stretch/>
        </p:blipFill>
        <p:spPr>
          <a:xfrm>
            <a:off x="684212" y="765175"/>
            <a:ext cx="7643812" cy="4424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7337" y="4032250"/>
            <a:ext cx="2733675" cy="18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>
            <p:ph type="title"/>
          </p:nvPr>
        </p:nvSpPr>
        <p:spPr>
          <a:xfrm>
            <a:off x="827087" y="908050"/>
            <a:ext cx="7273925" cy="10080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2600"/>
              <a:buFont typeface="Verdana"/>
              <a:buNone/>
            </a:pPr>
            <a:br>
              <a:rPr b="1" i="0" lang="cs-CZ" sz="26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b="1" i="0" lang="cs-CZ" sz="26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b="1" i="0" lang="cs-CZ" sz="26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b="1" i="0" lang="cs-CZ" sz="26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b="1" i="0" lang="cs-CZ" sz="26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b="1" i="0" lang="cs-CZ" sz="26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i="0" lang="cs-CZ" sz="25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Bloky primární prevence </a:t>
            </a:r>
            <a:br>
              <a:rPr b="1" i="0" lang="cs-CZ" sz="25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5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6.A - 6. a 7. 9. 2021</a:t>
            </a:r>
            <a:endParaRPr/>
          </a:p>
        </p:txBody>
      </p:sp>
      <p:pic>
        <p:nvPicPr>
          <p:cNvPr id="144" name="Google Shape;14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212" y="1931987"/>
            <a:ext cx="2843212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2987" y="4016375"/>
            <a:ext cx="2776537" cy="185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38562" y="2276475"/>
            <a:ext cx="1693862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29275" y="1931987"/>
            <a:ext cx="2925762" cy="1947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0"/>
          <p:cNvSpPr txBox="1"/>
          <p:nvPr>
            <p:ph type="title"/>
          </p:nvPr>
        </p:nvSpPr>
        <p:spPr>
          <a:xfrm>
            <a:off x="323850" y="4986337"/>
            <a:ext cx="8362950" cy="674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Den převleků – 1. 6. 2022</a:t>
            </a:r>
            <a:endParaRPr/>
          </a:p>
        </p:txBody>
      </p:sp>
      <p:pic>
        <p:nvPicPr>
          <p:cNvPr id="393" name="Google Shape;393;p30"/>
          <p:cNvPicPr preferRelativeResize="0"/>
          <p:nvPr/>
        </p:nvPicPr>
        <p:blipFill rotWithShape="1">
          <a:blip r:embed="rId3">
            <a:alphaModFix/>
          </a:blip>
          <a:srcRect b="11268" l="0" r="0" t="28649"/>
          <a:stretch/>
        </p:blipFill>
        <p:spPr>
          <a:xfrm>
            <a:off x="449262" y="1219200"/>
            <a:ext cx="8245475" cy="360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1"/>
          <p:cNvSpPr txBox="1"/>
          <p:nvPr>
            <p:ph type="title"/>
          </p:nvPr>
        </p:nvSpPr>
        <p:spPr>
          <a:xfrm>
            <a:off x="323850" y="4986337"/>
            <a:ext cx="8362950" cy="8905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Den bez tašek – 8. 6. 2022</a:t>
            </a:r>
            <a:endParaRPr/>
          </a:p>
        </p:txBody>
      </p:sp>
      <p:pic>
        <p:nvPicPr>
          <p:cNvPr id="400" name="Google Shape;40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1987" y="620712"/>
            <a:ext cx="3297237" cy="21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987" y="2971800"/>
            <a:ext cx="3529012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1"/>
          <p:cNvPicPr preferRelativeResize="0"/>
          <p:nvPr/>
        </p:nvPicPr>
        <p:blipFill rotWithShape="1">
          <a:blip r:embed="rId5">
            <a:alphaModFix/>
          </a:blip>
          <a:srcRect b="1018" l="10377" r="577" t="2879"/>
          <a:stretch/>
        </p:blipFill>
        <p:spPr>
          <a:xfrm>
            <a:off x="5287962" y="620712"/>
            <a:ext cx="3276600" cy="235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0187" y="3141662"/>
            <a:ext cx="3276600" cy="218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1"/>
          <p:cNvPicPr preferRelativeResize="0"/>
          <p:nvPr/>
        </p:nvPicPr>
        <p:blipFill rotWithShape="1">
          <a:blip r:embed="rId7">
            <a:alphaModFix/>
          </a:blip>
          <a:srcRect b="0" l="32351" r="31773" t="3660"/>
          <a:stretch/>
        </p:blipFill>
        <p:spPr>
          <a:xfrm>
            <a:off x="3886200" y="1300162"/>
            <a:ext cx="1476375" cy="264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2"/>
          <p:cNvSpPr txBox="1"/>
          <p:nvPr>
            <p:ph type="title"/>
          </p:nvPr>
        </p:nvSpPr>
        <p:spPr>
          <a:xfrm>
            <a:off x="323850" y="4986337"/>
            <a:ext cx="8362950" cy="1455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 Black"/>
              <a:buNone/>
            </a:pPr>
            <a:r>
              <a:rPr b="1" i="0" lang="cs-CZ" sz="32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Sportovní aktivity v rámci hodin Tv </a:t>
            </a:r>
            <a:br>
              <a:rPr b="1" i="0" lang="cs-CZ" sz="32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32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        Plavání a bruslení</a:t>
            </a:r>
            <a:endParaRPr/>
          </a:p>
        </p:txBody>
      </p:sp>
      <p:pic>
        <p:nvPicPr>
          <p:cNvPr id="410" name="Google Shape;41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560387"/>
            <a:ext cx="3355975" cy="2516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1550" y="2967037"/>
            <a:ext cx="2627312" cy="19700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zsbystrice.cz/images/A-UCITELE/jsvobodova/obrazky/Bruslen%C3%AD.jpg" id="412" name="Google Shape;412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32337" y="620712"/>
            <a:ext cx="3116262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uslení konec 02" id="413" name="Google Shape;413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95725" y="2514600"/>
            <a:ext cx="4791075" cy="241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3"/>
          <p:cNvSpPr txBox="1"/>
          <p:nvPr>
            <p:ph type="title"/>
          </p:nvPr>
        </p:nvSpPr>
        <p:spPr>
          <a:xfrm>
            <a:off x="323850" y="4986337"/>
            <a:ext cx="8362950" cy="8905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   Školní výlety </a:t>
            </a:r>
            <a:endParaRPr/>
          </a:p>
        </p:txBody>
      </p:sp>
      <p:pic>
        <p:nvPicPr>
          <p:cNvPr id="419" name="Google Shape;41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5962" y="549275"/>
            <a:ext cx="2771775" cy="207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7375" y="2740025"/>
            <a:ext cx="1506537" cy="206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4512" y="550862"/>
            <a:ext cx="2771775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0341" id="422" name="Google Shape;422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89312" y="741362"/>
            <a:ext cx="2365375" cy="1773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školní výlet2a" id="423" name="Google Shape;423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3100" y="2740025"/>
            <a:ext cx="2319337" cy="30908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ykl1" id="424" name="Google Shape;424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95962" y="2720975"/>
            <a:ext cx="2771775" cy="20812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cocha3" id="425" name="Google Shape;425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984500" y="2740025"/>
            <a:ext cx="1546225" cy="2062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237" y="588962"/>
            <a:ext cx="3938587" cy="2624137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4"/>
          <p:cNvSpPr txBox="1"/>
          <p:nvPr>
            <p:ph type="title"/>
          </p:nvPr>
        </p:nvSpPr>
        <p:spPr>
          <a:xfrm>
            <a:off x="323850" y="4986337"/>
            <a:ext cx="8362950" cy="8905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Předškoláčku, neboj se! – 14. 6. 2022</a:t>
            </a:r>
            <a:endParaRPr/>
          </a:p>
        </p:txBody>
      </p:sp>
      <p:pic>
        <p:nvPicPr>
          <p:cNvPr id="432" name="Google Shape;43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6462" y="588962"/>
            <a:ext cx="3938587" cy="2624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16237" y="2997200"/>
            <a:ext cx="3490912" cy="2325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5"/>
          <p:cNvSpPr txBox="1"/>
          <p:nvPr>
            <p:ph type="title"/>
          </p:nvPr>
        </p:nvSpPr>
        <p:spPr>
          <a:xfrm>
            <a:off x="323850" y="4986337"/>
            <a:ext cx="8362950" cy="8905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První pomoc do škol pro 3. ročník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15. 6. 2022</a:t>
            </a:r>
            <a:endParaRPr/>
          </a:p>
        </p:txBody>
      </p:sp>
      <p:pic>
        <p:nvPicPr>
          <p:cNvPr id="439" name="Google Shape;43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362" y="574675"/>
            <a:ext cx="3302000" cy="219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362" y="2565400"/>
            <a:ext cx="3302000" cy="219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238375"/>
            <a:ext cx="3959225" cy="263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5"/>
          <p:cNvPicPr preferRelativeResize="0"/>
          <p:nvPr/>
        </p:nvPicPr>
        <p:blipFill rotWithShape="1">
          <a:blip r:embed="rId6">
            <a:alphaModFix/>
          </a:blip>
          <a:srcRect b="-8308" l="508" r="-507" t="18261"/>
          <a:stretch/>
        </p:blipFill>
        <p:spPr>
          <a:xfrm>
            <a:off x="4572000" y="574675"/>
            <a:ext cx="3986212" cy="239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6"/>
          <p:cNvSpPr txBox="1"/>
          <p:nvPr>
            <p:ph type="title"/>
          </p:nvPr>
        </p:nvSpPr>
        <p:spPr>
          <a:xfrm>
            <a:off x="323850" y="4986337"/>
            <a:ext cx="8362950" cy="8905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Klicperovo divadlo v Hradci Králové  představení Kytice pro 8. ročník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15. 6. 2022</a:t>
            </a:r>
            <a:endParaRPr/>
          </a:p>
        </p:txBody>
      </p:sp>
      <p:pic>
        <p:nvPicPr>
          <p:cNvPr id="448" name="Google Shape;44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9987" y="620712"/>
            <a:ext cx="6804025" cy="3827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6175" y="2487612"/>
            <a:ext cx="3576637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7"/>
          <p:cNvSpPr txBox="1"/>
          <p:nvPr>
            <p:ph type="title"/>
          </p:nvPr>
        </p:nvSpPr>
        <p:spPr>
          <a:xfrm>
            <a:off x="323850" y="4986337"/>
            <a:ext cx="8362950" cy="8905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Letní slavnost – ples pro 2. stupeň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24. 6. 2022</a:t>
            </a:r>
            <a:endParaRPr/>
          </a:p>
        </p:txBody>
      </p:sp>
      <p:pic>
        <p:nvPicPr>
          <p:cNvPr id="455" name="Google Shape;45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92837" y="949325"/>
            <a:ext cx="2339975" cy="15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37"/>
          <p:cNvPicPr preferRelativeResize="0"/>
          <p:nvPr/>
        </p:nvPicPr>
        <p:blipFill rotWithShape="1">
          <a:blip r:embed="rId5">
            <a:alphaModFix/>
          </a:blip>
          <a:srcRect b="9706" l="-1245" r="14018" t="22571"/>
          <a:stretch/>
        </p:blipFill>
        <p:spPr>
          <a:xfrm>
            <a:off x="2484437" y="549275"/>
            <a:ext cx="4175125" cy="21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7"/>
          <p:cNvPicPr preferRelativeResize="0"/>
          <p:nvPr/>
        </p:nvPicPr>
        <p:blipFill rotWithShape="1">
          <a:blip r:embed="rId6">
            <a:alphaModFix/>
          </a:blip>
          <a:srcRect b="-17492" l="9712" r="34942" t="23321"/>
          <a:stretch/>
        </p:blipFill>
        <p:spPr>
          <a:xfrm>
            <a:off x="611187" y="981075"/>
            <a:ext cx="2052637" cy="2325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51050" y="2708275"/>
            <a:ext cx="3097212" cy="216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7"/>
          <p:cNvPicPr preferRelativeResize="0"/>
          <p:nvPr/>
        </p:nvPicPr>
        <p:blipFill rotWithShape="1">
          <a:blip r:embed="rId8">
            <a:alphaModFix/>
          </a:blip>
          <a:srcRect b="0" l="23692" r="31307" t="2360"/>
          <a:stretch/>
        </p:blipFill>
        <p:spPr>
          <a:xfrm>
            <a:off x="611187" y="2787650"/>
            <a:ext cx="1439862" cy="2081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3775" y="3303587"/>
            <a:ext cx="2339975" cy="1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8"/>
          <p:cNvSpPr txBox="1"/>
          <p:nvPr>
            <p:ph type="title"/>
          </p:nvPr>
        </p:nvSpPr>
        <p:spPr>
          <a:xfrm>
            <a:off x="323850" y="4986337"/>
            <a:ext cx="8362950" cy="8905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Atletický den - 28. 6. 2022</a:t>
            </a:r>
            <a:endParaRPr/>
          </a:p>
        </p:txBody>
      </p:sp>
      <p:pic>
        <p:nvPicPr>
          <p:cNvPr id="466" name="Google Shape;46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212" y="620712"/>
            <a:ext cx="3167062" cy="210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4212" y="2997200"/>
            <a:ext cx="3167062" cy="210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33775" y="1174750"/>
            <a:ext cx="2735262" cy="18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51500" y="620712"/>
            <a:ext cx="2916237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8"/>
          <p:cNvPicPr preferRelativeResize="0"/>
          <p:nvPr/>
        </p:nvPicPr>
        <p:blipFill rotWithShape="1">
          <a:blip r:embed="rId8">
            <a:alphaModFix/>
          </a:blip>
          <a:srcRect b="-2856" l="22461" r="1182" t="17384"/>
          <a:stretch/>
        </p:blipFill>
        <p:spPr>
          <a:xfrm>
            <a:off x="5595937" y="2997200"/>
            <a:ext cx="2982912" cy="2224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39"/>
          <p:cNvPicPr preferRelativeResize="0"/>
          <p:nvPr/>
        </p:nvPicPr>
        <p:blipFill rotWithShape="1">
          <a:blip r:embed="rId3">
            <a:alphaModFix/>
          </a:blip>
          <a:srcRect b="0" l="16163" r="5036" t="10101"/>
          <a:stretch/>
        </p:blipFill>
        <p:spPr>
          <a:xfrm>
            <a:off x="6804025" y="1968500"/>
            <a:ext cx="1728787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39"/>
          <p:cNvSpPr txBox="1"/>
          <p:nvPr>
            <p:ph type="title"/>
          </p:nvPr>
        </p:nvSpPr>
        <p:spPr>
          <a:xfrm>
            <a:off x="987425" y="601662"/>
            <a:ext cx="702468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 Black"/>
              <a:buNone/>
            </a:pPr>
            <a:r>
              <a:rPr b="1" i="0" lang="cs-CZ" sz="32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Rozloučení s „deváťáky“ </a:t>
            </a:r>
            <a:br>
              <a:rPr b="1" i="0" lang="cs-CZ" sz="32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32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30. 6. 2022</a:t>
            </a:r>
            <a:endParaRPr/>
          </a:p>
        </p:txBody>
      </p:sp>
      <p:pic>
        <p:nvPicPr>
          <p:cNvPr id="477" name="Google Shape;47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237" y="4038600"/>
            <a:ext cx="2333625" cy="1554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9"/>
          <p:cNvPicPr preferRelativeResize="0"/>
          <p:nvPr/>
        </p:nvPicPr>
        <p:blipFill rotWithShape="1">
          <a:blip r:embed="rId5">
            <a:alphaModFix/>
          </a:blip>
          <a:srcRect b="17012" l="1214" r="-409" t="25895"/>
          <a:stretch/>
        </p:blipFill>
        <p:spPr>
          <a:xfrm>
            <a:off x="2411412" y="1727200"/>
            <a:ext cx="4516437" cy="1731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9262" y="1998662"/>
            <a:ext cx="1962150" cy="13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48387" y="4005262"/>
            <a:ext cx="2384425" cy="15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44812" y="3641725"/>
            <a:ext cx="3203575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9475" y="2636837"/>
            <a:ext cx="2916237" cy="1944687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"/>
          <p:cNvSpPr txBox="1"/>
          <p:nvPr>
            <p:ph type="title"/>
          </p:nvPr>
        </p:nvSpPr>
        <p:spPr>
          <a:xfrm>
            <a:off x="1042987" y="260350"/>
            <a:ext cx="7200900" cy="1944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 Black"/>
              <a:buNone/>
            </a:pPr>
            <a: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Bloky primární prevence</a:t>
            </a:r>
            <a:b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8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6.B - 8. a 9. 9. 2021</a:t>
            </a:r>
            <a:br>
              <a:rPr b="1" i="0" lang="cs-CZ" sz="280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endParaRPr/>
          </a:p>
        </p:txBody>
      </p:sp>
      <p:pic>
        <p:nvPicPr>
          <p:cNvPr id="154" name="Google Shape;15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187" y="1890712"/>
            <a:ext cx="2879725" cy="19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70575" y="2005012"/>
            <a:ext cx="2736850" cy="182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70575" y="4013200"/>
            <a:ext cx="2736850" cy="182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1187" y="3917950"/>
            <a:ext cx="2879725" cy="1919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0"/>
          <p:cNvSpPr txBox="1"/>
          <p:nvPr/>
        </p:nvSpPr>
        <p:spPr>
          <a:xfrm>
            <a:off x="468312" y="2276475"/>
            <a:ext cx="8207375" cy="2105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600"/>
              <a:buFont typeface="Arial Black"/>
              <a:buNone/>
            </a:pPr>
            <a:r>
              <a:rPr b="1" i="0" lang="cs-CZ" sz="66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Ekologické aktivity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1"/>
          <p:cNvSpPr txBox="1"/>
          <p:nvPr>
            <p:ph type="title"/>
          </p:nvPr>
        </p:nvSpPr>
        <p:spPr>
          <a:xfrm>
            <a:off x="971550" y="4986337"/>
            <a:ext cx="7715250" cy="13954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1F28"/>
              </a:buClr>
              <a:buSzPts val="3600"/>
              <a:buFont typeface="Verdana"/>
              <a:buNone/>
            </a:pPr>
            <a:br>
              <a:rPr b="1" i="0" lang="cs-CZ" sz="3600" u="sng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b="1" i="0" lang="cs-CZ" sz="3600" u="sng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b="1" i="0" lang="cs-CZ" sz="3600" u="sng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b="1" i="0" lang="cs-CZ" sz="3600" u="sng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i="0" lang="cs-CZ" sz="3600" u="sng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Ekotým</a:t>
            </a:r>
            <a:r>
              <a:rPr b="1" i="0" lang="cs-CZ" sz="36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br>
              <a:rPr b="1" i="0" lang="cs-CZ" sz="36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36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zástupci žáků  4. - 9. ročníků</a:t>
            </a:r>
            <a:endParaRPr/>
          </a:p>
        </p:txBody>
      </p:sp>
      <p:pic>
        <p:nvPicPr>
          <p:cNvPr id="492" name="Google Shape;49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8887" y="620712"/>
            <a:ext cx="6769100" cy="451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2"/>
          <p:cNvSpPr txBox="1"/>
          <p:nvPr>
            <p:ph type="title"/>
          </p:nvPr>
        </p:nvSpPr>
        <p:spPr>
          <a:xfrm>
            <a:off x="323850" y="4986337"/>
            <a:ext cx="8569325" cy="9636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DOD Technické služby - 9. 9. 2021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4., 5. a 6. ročníky</a:t>
            </a:r>
            <a:endParaRPr/>
          </a:p>
        </p:txBody>
      </p:sp>
      <p:pic>
        <p:nvPicPr>
          <p:cNvPr id="498" name="Google Shape;49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187" y="1163637"/>
            <a:ext cx="3060700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72112" y="1163637"/>
            <a:ext cx="3060700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92500" y="476250"/>
            <a:ext cx="2432050" cy="4325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3"/>
          <p:cNvSpPr txBox="1"/>
          <p:nvPr>
            <p:ph type="title"/>
          </p:nvPr>
        </p:nvSpPr>
        <p:spPr>
          <a:xfrm>
            <a:off x="323850" y="4986337"/>
            <a:ext cx="8362950" cy="9636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Tonda obal na cestách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27. 4. 2022</a:t>
            </a:r>
            <a:endParaRPr/>
          </a:p>
        </p:txBody>
      </p:sp>
      <p:pic>
        <p:nvPicPr>
          <p:cNvPr id="506" name="Google Shape;50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187" y="476250"/>
            <a:ext cx="3276600" cy="218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187" y="2662237"/>
            <a:ext cx="3276600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87787" y="1176337"/>
            <a:ext cx="4662487" cy="3106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8625" y="566737"/>
            <a:ext cx="3009900" cy="22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462" y="523875"/>
            <a:ext cx="4068762" cy="3049587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44"/>
          <p:cNvSpPr txBox="1"/>
          <p:nvPr>
            <p:ph type="title"/>
          </p:nvPr>
        </p:nvSpPr>
        <p:spPr>
          <a:xfrm>
            <a:off x="323850" y="4986337"/>
            <a:ext cx="8362950" cy="9636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Badatelský projektový den v 7.B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28. 4. 2022</a:t>
            </a:r>
            <a:endParaRPr/>
          </a:p>
        </p:txBody>
      </p:sp>
      <p:pic>
        <p:nvPicPr>
          <p:cNvPr id="516" name="Google Shape;516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09887" y="2473325"/>
            <a:ext cx="3324225" cy="2493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88100" y="2949575"/>
            <a:ext cx="2130425" cy="15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5462" y="2949575"/>
            <a:ext cx="1527175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5"/>
          <p:cNvSpPr txBox="1"/>
          <p:nvPr>
            <p:ph type="title"/>
          </p:nvPr>
        </p:nvSpPr>
        <p:spPr>
          <a:xfrm>
            <a:off x="323850" y="4986337"/>
            <a:ext cx="8362950" cy="8905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Den přírody – 10. 6. 2022</a:t>
            </a:r>
            <a:endParaRPr/>
          </a:p>
        </p:txBody>
      </p:sp>
      <p:pic>
        <p:nvPicPr>
          <p:cNvPr id="524" name="Google Shape;52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5312" y="620712"/>
            <a:ext cx="3997325" cy="266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1362" y="620712"/>
            <a:ext cx="3997325" cy="266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33700" y="3068637"/>
            <a:ext cx="3316287" cy="22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6"/>
          <p:cNvSpPr txBox="1"/>
          <p:nvPr>
            <p:ph type="title"/>
          </p:nvPr>
        </p:nvSpPr>
        <p:spPr>
          <a:xfrm>
            <a:off x="323850" y="4986337"/>
            <a:ext cx="8362950" cy="8905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  Sběr pomerančové kůry</a:t>
            </a:r>
            <a:endParaRPr/>
          </a:p>
        </p:txBody>
      </p:sp>
      <p:pic>
        <p:nvPicPr>
          <p:cNvPr id="532" name="Google Shape;53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8637" y="1089025"/>
            <a:ext cx="5391150" cy="401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46"/>
          <p:cNvSpPr txBox="1"/>
          <p:nvPr/>
        </p:nvSpPr>
        <p:spPr>
          <a:xfrm>
            <a:off x="684212" y="1341437"/>
            <a:ext cx="2722562" cy="3508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cs-CZ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místo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b="1" i="0" lang="cs-CZ" sz="2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Kryštof Pučan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cs-CZ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místo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b="1" i="0" lang="cs-CZ" sz="2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Tereza Křížová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cs-CZ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místo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b="1" i="0" lang="cs-CZ" sz="2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Nikola Hlaváčková 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7"/>
          <p:cNvSpPr txBox="1"/>
          <p:nvPr>
            <p:ph type="title"/>
          </p:nvPr>
        </p:nvSpPr>
        <p:spPr>
          <a:xfrm>
            <a:off x="323850" y="4986337"/>
            <a:ext cx="836295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Nejlepší tříditel odpadu – 3.A a 8.A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endParaRPr/>
          </a:p>
        </p:txBody>
      </p:sp>
      <p:pic>
        <p:nvPicPr>
          <p:cNvPr id="539" name="Google Shape;539;p47"/>
          <p:cNvPicPr preferRelativeResize="0"/>
          <p:nvPr/>
        </p:nvPicPr>
        <p:blipFill rotWithShape="1">
          <a:blip r:embed="rId3">
            <a:alphaModFix/>
          </a:blip>
          <a:srcRect b="0" l="8404" r="29402" t="19235"/>
          <a:stretch/>
        </p:blipFill>
        <p:spPr>
          <a:xfrm>
            <a:off x="576262" y="581025"/>
            <a:ext cx="2663825" cy="2306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7"/>
          <p:cNvPicPr preferRelativeResize="0"/>
          <p:nvPr/>
        </p:nvPicPr>
        <p:blipFill rotWithShape="1">
          <a:blip r:embed="rId4">
            <a:alphaModFix/>
          </a:blip>
          <a:srcRect b="8432" l="25535" r="22708" t="11840"/>
          <a:stretch/>
        </p:blipFill>
        <p:spPr>
          <a:xfrm>
            <a:off x="5378450" y="2706687"/>
            <a:ext cx="2397125" cy="246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3300" y="2654300"/>
            <a:ext cx="3948112" cy="263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47"/>
          <p:cNvPicPr preferRelativeResize="0"/>
          <p:nvPr/>
        </p:nvPicPr>
        <p:blipFill rotWithShape="1">
          <a:blip r:embed="rId6">
            <a:alphaModFix/>
          </a:blip>
          <a:srcRect b="3511" l="1460" r="26999" t="51315"/>
          <a:stretch/>
        </p:blipFill>
        <p:spPr>
          <a:xfrm>
            <a:off x="3581400" y="628650"/>
            <a:ext cx="5049837" cy="2125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8"/>
          <p:cNvSpPr txBox="1"/>
          <p:nvPr>
            <p:ph type="title"/>
          </p:nvPr>
        </p:nvSpPr>
        <p:spPr>
          <a:xfrm>
            <a:off x="250825" y="277812"/>
            <a:ext cx="8208962" cy="5454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1F28"/>
              </a:buClr>
              <a:buSzPts val="4300"/>
              <a:buFont typeface="Verdana"/>
              <a:buNone/>
            </a:pPr>
            <a:br>
              <a:rPr b="1" i="0" lang="cs-CZ" sz="430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b="1" i="0" lang="cs-CZ" sz="430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i="0" lang="cs-CZ" sz="4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Vědomostní  </a:t>
            </a:r>
            <a:br>
              <a:rPr b="1" i="0" lang="cs-CZ" sz="4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4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a sportovní soutěže</a:t>
            </a:r>
            <a:br>
              <a:rPr b="1" i="0" lang="cs-CZ" sz="4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br>
              <a:rPr b="1" i="0" lang="cs-CZ" sz="490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i="0" lang="cs-CZ" sz="36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ve školním roce </a:t>
            </a:r>
            <a:br>
              <a:rPr b="1" i="0" lang="cs-CZ" sz="36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36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2021 - 2022</a:t>
            </a:r>
            <a:br>
              <a:rPr b="1" i="0" lang="cs-CZ" sz="36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br>
              <a:rPr b="1" i="0" lang="cs-CZ" sz="25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9"/>
          <p:cNvSpPr txBox="1"/>
          <p:nvPr>
            <p:ph type="title"/>
          </p:nvPr>
        </p:nvSpPr>
        <p:spPr>
          <a:xfrm>
            <a:off x="0" y="4986337"/>
            <a:ext cx="9144000" cy="674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3000"/>
              <a:buFont typeface="Verdana"/>
              <a:buNone/>
            </a:pPr>
            <a:r>
              <a:rPr b="1" i="0" lang="cs-CZ" sz="30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O pohár starosty – 7.10.2021</a:t>
            </a:r>
            <a:endParaRPr/>
          </a:p>
        </p:txBody>
      </p:sp>
      <p:pic>
        <p:nvPicPr>
          <p:cNvPr id="553" name="Google Shape;55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5825" y="981075"/>
            <a:ext cx="5080000" cy="338455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49"/>
          <p:cNvSpPr/>
          <p:nvPr/>
        </p:nvSpPr>
        <p:spPr>
          <a:xfrm>
            <a:off x="360817" y="1628800"/>
            <a:ext cx="3098926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9BA3"/>
              </a:buClr>
              <a:buSzPts val="2800"/>
              <a:buFont typeface="Arial"/>
              <a:buNone/>
            </a:pPr>
            <a:r>
              <a:rPr b="1" i="0" lang="cs-CZ" sz="2800" u="none" cap="none" strike="noStrike">
                <a:solidFill>
                  <a:srgbClr val="E59BA3"/>
                </a:solidFill>
                <a:latin typeface="Arial"/>
                <a:ea typeface="Arial"/>
                <a:cs typeface="Arial"/>
                <a:sym typeface="Arial"/>
              </a:rPr>
              <a:t>1. místo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E5CB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rgbClr val="FDE5CB"/>
                </a:solidFill>
                <a:latin typeface="Arial"/>
                <a:ea typeface="Arial"/>
                <a:cs typeface="Arial"/>
                <a:sym typeface="Arial"/>
              </a:rPr>
              <a:t>Jakub Humplík</a:t>
            </a:r>
            <a:endParaRPr b="1" i="0" sz="3200" u="none" cap="none" strike="noStrike">
              <a:solidFill>
                <a:srgbClr val="FDE5C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cs-CZ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Běh na 800 m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"/>
          <p:cNvSpPr txBox="1"/>
          <p:nvPr>
            <p:ph type="title"/>
          </p:nvPr>
        </p:nvSpPr>
        <p:spPr>
          <a:xfrm>
            <a:off x="503237" y="4941887"/>
            <a:ext cx="8183562" cy="129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 Black"/>
              <a:buNone/>
            </a:pPr>
            <a:r>
              <a:rPr b="1" i="0" lang="cs-CZ" sz="26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Hvězdárna, planetárium a Anthropos Brno </a:t>
            </a:r>
            <a:br>
              <a:rPr b="1" i="0" lang="cs-CZ" sz="26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6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5. ročník - 8. 9. 2021</a:t>
            </a:r>
            <a:br>
              <a:rPr b="1" i="0" lang="cs-CZ" sz="26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6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/>
          </a:p>
        </p:txBody>
      </p:sp>
      <p:pic>
        <p:nvPicPr>
          <p:cNvPr id="163" name="Google Shape;16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187" y="620712"/>
            <a:ext cx="3852862" cy="256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9950" y="620712"/>
            <a:ext cx="3852862" cy="256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 9515zm" id="165" name="Google Shape;16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3575" y="2974975"/>
            <a:ext cx="2952750" cy="1966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0"/>
          <p:cNvSpPr txBox="1"/>
          <p:nvPr>
            <p:ph type="title"/>
          </p:nvPr>
        </p:nvSpPr>
        <p:spPr>
          <a:xfrm>
            <a:off x="0" y="4986337"/>
            <a:ext cx="9144000" cy="674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3000"/>
              <a:buFont typeface="Verdana"/>
              <a:buNone/>
            </a:pPr>
            <a:r>
              <a:rPr b="1" i="0" lang="cs-CZ" sz="30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O pohár starosty – 7.10.2021</a:t>
            </a:r>
            <a:endParaRPr/>
          </a:p>
        </p:txBody>
      </p:sp>
      <p:sp>
        <p:nvSpPr>
          <p:cNvPr id="560" name="Google Shape;560;p50"/>
          <p:cNvSpPr/>
          <p:nvPr/>
        </p:nvSpPr>
        <p:spPr>
          <a:xfrm>
            <a:off x="155633" y="1628800"/>
            <a:ext cx="4128335" cy="187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9BA3"/>
              </a:buClr>
              <a:buSzPts val="2800"/>
              <a:buFont typeface="Arial"/>
              <a:buNone/>
            </a:pPr>
            <a:r>
              <a:rPr b="1" i="0" lang="cs-CZ" sz="2800" u="none" cap="none" strike="noStrike">
                <a:solidFill>
                  <a:srgbClr val="E59BA3"/>
                </a:solidFill>
                <a:latin typeface="Arial"/>
                <a:ea typeface="Arial"/>
                <a:cs typeface="Arial"/>
                <a:sym typeface="Arial"/>
              </a:rPr>
              <a:t>2. místo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E5CB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rgbClr val="FDE5CB"/>
                </a:solidFill>
                <a:latin typeface="Arial"/>
                <a:ea typeface="Arial"/>
                <a:cs typeface="Arial"/>
                <a:sym typeface="Arial"/>
              </a:rPr>
              <a:t>Jakub Humplík</a:t>
            </a:r>
            <a:endParaRPr b="1" i="0" sz="3200" u="none" cap="none" strike="noStrike">
              <a:solidFill>
                <a:srgbClr val="FDE5C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E5CB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rgbClr val="FDE5CB"/>
                </a:solidFill>
                <a:latin typeface="Arial"/>
                <a:ea typeface="Arial"/>
                <a:cs typeface="Arial"/>
                <a:sym typeface="Arial"/>
              </a:rPr>
              <a:t>Karolína Halvová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cs-CZ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štafeta</a:t>
            </a:r>
            <a:endParaRPr/>
          </a:p>
        </p:txBody>
      </p:sp>
      <p:pic>
        <p:nvPicPr>
          <p:cNvPr id="561" name="Google Shape;561;p50"/>
          <p:cNvPicPr preferRelativeResize="0"/>
          <p:nvPr/>
        </p:nvPicPr>
        <p:blipFill rotWithShape="1">
          <a:blip r:embed="rId3">
            <a:alphaModFix/>
          </a:blip>
          <a:srcRect b="0" l="8654" r="0" t="2166"/>
          <a:stretch/>
        </p:blipFill>
        <p:spPr>
          <a:xfrm>
            <a:off x="3995737" y="981075"/>
            <a:ext cx="4660900" cy="3325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1"/>
          <p:cNvSpPr txBox="1"/>
          <p:nvPr>
            <p:ph type="title"/>
          </p:nvPr>
        </p:nvSpPr>
        <p:spPr>
          <a:xfrm>
            <a:off x="0" y="4986337"/>
            <a:ext cx="9144000" cy="674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3000"/>
              <a:buFont typeface="Verdana"/>
              <a:buNone/>
            </a:pPr>
            <a:r>
              <a:rPr b="1" i="0" lang="cs-CZ" sz="30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O pohár starosty – 7.10.2021</a:t>
            </a:r>
            <a:endParaRPr/>
          </a:p>
        </p:txBody>
      </p:sp>
      <p:sp>
        <p:nvSpPr>
          <p:cNvPr id="567" name="Google Shape;567;p51"/>
          <p:cNvSpPr/>
          <p:nvPr/>
        </p:nvSpPr>
        <p:spPr>
          <a:xfrm>
            <a:off x="80293" y="1628800"/>
            <a:ext cx="4275683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9BA3"/>
              </a:buClr>
              <a:buSzPts val="2800"/>
              <a:buFont typeface="Arial"/>
              <a:buNone/>
            </a:pPr>
            <a:r>
              <a:rPr b="1" i="0" lang="cs-CZ" sz="2800" u="none" cap="none" strike="noStrike">
                <a:solidFill>
                  <a:srgbClr val="E59BA3"/>
                </a:solidFill>
                <a:latin typeface="Arial"/>
                <a:ea typeface="Arial"/>
                <a:cs typeface="Arial"/>
                <a:sym typeface="Arial"/>
              </a:rPr>
              <a:t>3. místo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E5CB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rgbClr val="FDE5CB"/>
                </a:solidFill>
                <a:latin typeface="Arial"/>
                <a:ea typeface="Arial"/>
                <a:cs typeface="Arial"/>
                <a:sym typeface="Arial"/>
              </a:rPr>
              <a:t>Jedličková Tereza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cs-CZ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Běh na 60 m</a:t>
            </a:r>
            <a:endParaRPr/>
          </a:p>
        </p:txBody>
      </p:sp>
      <p:pic>
        <p:nvPicPr>
          <p:cNvPr id="568" name="Google Shape;56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7175" y="1169987"/>
            <a:ext cx="4429125" cy="295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2"/>
          <p:cNvSpPr txBox="1"/>
          <p:nvPr>
            <p:ph type="title"/>
          </p:nvPr>
        </p:nvSpPr>
        <p:spPr>
          <a:xfrm>
            <a:off x="0" y="4986337"/>
            <a:ext cx="9144000" cy="674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3000"/>
              <a:buFont typeface="Verdana"/>
              <a:buNone/>
            </a:pPr>
            <a:r>
              <a:rPr b="1" i="0" lang="cs-CZ" sz="30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O pohár starosty – 7.10.2021</a:t>
            </a:r>
            <a:endParaRPr/>
          </a:p>
        </p:txBody>
      </p:sp>
      <p:sp>
        <p:nvSpPr>
          <p:cNvPr id="574" name="Google Shape;574;p52"/>
          <p:cNvSpPr/>
          <p:nvPr/>
        </p:nvSpPr>
        <p:spPr>
          <a:xfrm>
            <a:off x="80293" y="1628800"/>
            <a:ext cx="4275683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9BA3"/>
              </a:buClr>
              <a:buSzPts val="2800"/>
              <a:buFont typeface="Arial"/>
              <a:buNone/>
            </a:pPr>
            <a:r>
              <a:rPr b="1" i="0" lang="cs-CZ" sz="2800" u="none" cap="none" strike="noStrike">
                <a:solidFill>
                  <a:srgbClr val="E59BA3"/>
                </a:solidFill>
                <a:latin typeface="Arial"/>
                <a:ea typeface="Arial"/>
                <a:cs typeface="Arial"/>
                <a:sym typeface="Arial"/>
              </a:rPr>
              <a:t>2. místo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E5CB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rgbClr val="FDE5CB"/>
                </a:solidFill>
                <a:latin typeface="Arial"/>
                <a:ea typeface="Arial"/>
                <a:cs typeface="Arial"/>
                <a:sym typeface="Arial"/>
              </a:rPr>
              <a:t>Halvová Karolína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cs-CZ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Vrh koulí</a:t>
            </a:r>
            <a:endParaRPr/>
          </a:p>
        </p:txBody>
      </p:sp>
      <p:pic>
        <p:nvPicPr>
          <p:cNvPr id="575" name="Google Shape;57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5737" y="981075"/>
            <a:ext cx="4648200" cy="30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3"/>
          <p:cNvSpPr txBox="1"/>
          <p:nvPr>
            <p:ph type="title"/>
          </p:nvPr>
        </p:nvSpPr>
        <p:spPr>
          <a:xfrm>
            <a:off x="0" y="4986337"/>
            <a:ext cx="9144000" cy="674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3000"/>
              <a:buFont typeface="Verdana"/>
              <a:buNone/>
            </a:pPr>
            <a:r>
              <a:rPr b="1" i="0" lang="cs-CZ" sz="30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O pohár starosty – 7.10.2021</a:t>
            </a:r>
            <a:endParaRPr/>
          </a:p>
        </p:txBody>
      </p:sp>
      <p:sp>
        <p:nvSpPr>
          <p:cNvPr id="581" name="Google Shape;581;p53"/>
          <p:cNvSpPr/>
          <p:nvPr/>
        </p:nvSpPr>
        <p:spPr>
          <a:xfrm>
            <a:off x="360817" y="1628800"/>
            <a:ext cx="3098926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9BA3"/>
              </a:buClr>
              <a:buSzPts val="2800"/>
              <a:buFont typeface="Arial"/>
              <a:buNone/>
            </a:pPr>
            <a:r>
              <a:rPr b="1" i="0" lang="cs-CZ" sz="2800" u="none" cap="none" strike="noStrike">
                <a:solidFill>
                  <a:srgbClr val="E59BA3"/>
                </a:solidFill>
                <a:latin typeface="Arial"/>
                <a:ea typeface="Arial"/>
                <a:cs typeface="Arial"/>
                <a:sym typeface="Arial"/>
              </a:rPr>
              <a:t>2. místo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E5CB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rgbClr val="FDE5CB"/>
                </a:solidFill>
                <a:latin typeface="Arial"/>
                <a:ea typeface="Arial"/>
                <a:cs typeface="Arial"/>
                <a:sym typeface="Arial"/>
              </a:rPr>
              <a:t>Jakub Humplík</a:t>
            </a:r>
            <a:endParaRPr b="1" i="0" sz="3200" u="none" cap="none" strike="noStrike">
              <a:solidFill>
                <a:srgbClr val="FDE5C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cs-CZ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Běh na 60 m</a:t>
            </a:r>
            <a:endParaRPr/>
          </a:p>
        </p:txBody>
      </p:sp>
      <p:sp>
        <p:nvSpPr>
          <p:cNvPr id="582" name="Google Shape;582;p53"/>
          <p:cNvSpPr/>
          <p:nvPr/>
        </p:nvSpPr>
        <p:spPr>
          <a:xfrm>
            <a:off x="-1764703" y="2967335"/>
            <a:ext cx="7487822" cy="187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FDE5C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9BA3"/>
              </a:buClr>
              <a:buSzPts val="2800"/>
              <a:buFont typeface="Arial"/>
              <a:buNone/>
            </a:pPr>
            <a:r>
              <a:rPr b="1" i="0" lang="cs-CZ" sz="2800" u="none" cap="none" strike="noStrike">
                <a:solidFill>
                  <a:srgbClr val="E59BA3"/>
                </a:solidFill>
                <a:latin typeface="Arial"/>
                <a:ea typeface="Arial"/>
                <a:cs typeface="Arial"/>
                <a:sym typeface="Arial"/>
              </a:rPr>
              <a:t>3. místo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E5CB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rgbClr val="FDE5CB"/>
                </a:solidFill>
                <a:latin typeface="Arial"/>
                <a:ea typeface="Arial"/>
                <a:cs typeface="Arial"/>
                <a:sym typeface="Arial"/>
              </a:rPr>
              <a:t>Radim Váša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cs-CZ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Běh na 60 m</a:t>
            </a:r>
            <a:endParaRPr/>
          </a:p>
        </p:txBody>
      </p:sp>
      <p:pic>
        <p:nvPicPr>
          <p:cNvPr id="583" name="Google Shape;58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46462" y="1196975"/>
            <a:ext cx="5145087" cy="3427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4"/>
          <p:cNvSpPr txBox="1"/>
          <p:nvPr>
            <p:ph type="title"/>
          </p:nvPr>
        </p:nvSpPr>
        <p:spPr>
          <a:xfrm>
            <a:off x="0" y="4986337"/>
            <a:ext cx="9144000" cy="674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3000"/>
              <a:buFont typeface="Verdana"/>
              <a:buNone/>
            </a:pPr>
            <a:r>
              <a:rPr b="1" i="0" lang="cs-CZ" sz="30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O pohár starosty – 7.10.2021</a:t>
            </a:r>
            <a:endParaRPr/>
          </a:p>
        </p:txBody>
      </p:sp>
      <p:sp>
        <p:nvSpPr>
          <p:cNvPr id="589" name="Google Shape;589;p54"/>
          <p:cNvSpPr/>
          <p:nvPr/>
        </p:nvSpPr>
        <p:spPr>
          <a:xfrm>
            <a:off x="350399" y="1628800"/>
            <a:ext cx="3119765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9BA3"/>
              </a:buClr>
              <a:buSzPts val="2800"/>
              <a:buFont typeface="Arial"/>
              <a:buNone/>
            </a:pPr>
            <a:r>
              <a:rPr b="1" i="0" lang="cs-CZ" sz="2800" u="none" cap="none" strike="noStrike">
                <a:solidFill>
                  <a:srgbClr val="E59BA3"/>
                </a:solidFill>
                <a:latin typeface="Arial"/>
                <a:ea typeface="Arial"/>
                <a:cs typeface="Arial"/>
                <a:sym typeface="Arial"/>
              </a:rPr>
              <a:t>1. místo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E5CB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rgbClr val="FDE5CB"/>
                </a:solidFill>
                <a:latin typeface="Arial"/>
                <a:ea typeface="Arial"/>
                <a:cs typeface="Arial"/>
                <a:sym typeface="Arial"/>
              </a:rPr>
              <a:t>Lukáš Novotný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cs-CZ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Skok daleký</a:t>
            </a:r>
            <a:endParaRPr/>
          </a:p>
        </p:txBody>
      </p:sp>
      <p:sp>
        <p:nvSpPr>
          <p:cNvPr id="590" name="Google Shape;590;p54"/>
          <p:cNvSpPr/>
          <p:nvPr/>
        </p:nvSpPr>
        <p:spPr>
          <a:xfrm>
            <a:off x="-1764703" y="2967335"/>
            <a:ext cx="7487822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FDE5C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9BA3"/>
              </a:buClr>
              <a:buSzPts val="2800"/>
              <a:buFont typeface="Arial"/>
              <a:buNone/>
            </a:pPr>
            <a:r>
              <a:rPr b="1" i="0" lang="cs-CZ" sz="2800" u="none" cap="none" strike="noStrike">
                <a:solidFill>
                  <a:srgbClr val="E59BA3"/>
                </a:solidFill>
                <a:latin typeface="Arial"/>
                <a:ea typeface="Arial"/>
                <a:cs typeface="Arial"/>
                <a:sym typeface="Arial"/>
              </a:rPr>
              <a:t>2. místo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E5CB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rgbClr val="FDE5CB"/>
                </a:solidFill>
                <a:latin typeface="Arial"/>
                <a:ea typeface="Arial"/>
                <a:cs typeface="Arial"/>
                <a:sym typeface="Arial"/>
              </a:rPr>
              <a:t>Jakub Humplík</a:t>
            </a:r>
            <a:endParaRPr b="1" i="0" sz="3200" u="none" cap="none" strike="noStrike">
              <a:solidFill>
                <a:srgbClr val="FDE5C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cs-CZ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Skok daleký</a:t>
            </a:r>
            <a:endParaRPr/>
          </a:p>
        </p:txBody>
      </p:sp>
      <p:pic>
        <p:nvPicPr>
          <p:cNvPr id="591" name="Google Shape;59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4562" y="1484312"/>
            <a:ext cx="5099050" cy="33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55"/>
          <p:cNvSpPr txBox="1"/>
          <p:nvPr>
            <p:ph type="title"/>
          </p:nvPr>
        </p:nvSpPr>
        <p:spPr>
          <a:xfrm>
            <a:off x="0" y="4986337"/>
            <a:ext cx="9144000" cy="674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3000"/>
              <a:buFont typeface="Verdana"/>
              <a:buNone/>
            </a:pPr>
            <a:r>
              <a:rPr b="1" i="0" lang="cs-CZ" sz="30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O pohár starosty – 7.10.2021</a:t>
            </a:r>
            <a:endParaRPr/>
          </a:p>
        </p:txBody>
      </p:sp>
      <p:sp>
        <p:nvSpPr>
          <p:cNvPr id="597" name="Google Shape;597;p55"/>
          <p:cNvSpPr/>
          <p:nvPr/>
        </p:nvSpPr>
        <p:spPr>
          <a:xfrm>
            <a:off x="80293" y="1628800"/>
            <a:ext cx="4275683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9BA3"/>
              </a:buClr>
              <a:buSzPts val="2800"/>
              <a:buFont typeface="Arial"/>
              <a:buNone/>
            </a:pPr>
            <a:r>
              <a:rPr b="1" i="0" lang="cs-CZ" sz="2800" u="none" cap="none" strike="noStrike">
                <a:solidFill>
                  <a:srgbClr val="E59BA3"/>
                </a:solidFill>
                <a:latin typeface="Arial"/>
                <a:ea typeface="Arial"/>
                <a:cs typeface="Arial"/>
                <a:sym typeface="Arial"/>
              </a:rPr>
              <a:t>3. místo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E5CB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rgbClr val="FDE5CB"/>
                </a:solidFill>
                <a:latin typeface="Arial"/>
                <a:ea typeface="Arial"/>
                <a:cs typeface="Arial"/>
                <a:sym typeface="Arial"/>
              </a:rPr>
              <a:t>Halvová Karolína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cs-CZ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Skok daleký</a:t>
            </a:r>
            <a:endParaRPr/>
          </a:p>
        </p:txBody>
      </p:sp>
      <p:pic>
        <p:nvPicPr>
          <p:cNvPr id="598" name="Google Shape;59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4300" y="1052512"/>
            <a:ext cx="4762500" cy="3173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6"/>
          <p:cNvSpPr txBox="1"/>
          <p:nvPr>
            <p:ph type="title"/>
          </p:nvPr>
        </p:nvSpPr>
        <p:spPr>
          <a:xfrm>
            <a:off x="0" y="4986337"/>
            <a:ext cx="9144000" cy="674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3000"/>
              <a:buFont typeface="Verdana"/>
              <a:buNone/>
            </a:pPr>
            <a:r>
              <a:rPr b="1" i="0" lang="cs-CZ" sz="30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Logická olympiáda</a:t>
            </a:r>
            <a:br>
              <a:rPr b="1" i="0" lang="cs-CZ" sz="30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i="0" lang="cs-CZ" sz="30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 5. 11. 2021 </a:t>
            </a:r>
            <a:endParaRPr/>
          </a:p>
        </p:txBody>
      </p:sp>
      <p:pic>
        <p:nvPicPr>
          <p:cNvPr id="604" name="Google Shape;604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4400" y="620712"/>
            <a:ext cx="2538412" cy="33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237" y="620712"/>
            <a:ext cx="2538412" cy="33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03550" y="1093787"/>
            <a:ext cx="3024187" cy="2268537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56"/>
          <p:cNvSpPr txBox="1"/>
          <p:nvPr/>
        </p:nvSpPr>
        <p:spPr>
          <a:xfrm>
            <a:off x="827087" y="4005262"/>
            <a:ext cx="199390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cs-CZ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Dita Havlová 5.A</a:t>
            </a:r>
            <a:endParaRPr/>
          </a:p>
        </p:txBody>
      </p:sp>
      <p:sp>
        <p:nvSpPr>
          <p:cNvPr id="608" name="Google Shape;608;p56"/>
          <p:cNvSpPr txBox="1"/>
          <p:nvPr/>
        </p:nvSpPr>
        <p:spPr>
          <a:xfrm>
            <a:off x="6413500" y="4005262"/>
            <a:ext cx="1992312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cs-CZ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Jakub</a:t>
            </a:r>
            <a:r>
              <a:rPr b="0" i="0" lang="cs-CZ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cs-CZ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Míček 5.B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7"/>
          <p:cNvSpPr txBox="1"/>
          <p:nvPr>
            <p:ph type="title"/>
          </p:nvPr>
        </p:nvSpPr>
        <p:spPr>
          <a:xfrm>
            <a:off x="503237" y="4986337"/>
            <a:ext cx="8183562" cy="138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3000"/>
              <a:buFont typeface="Verdana"/>
              <a:buNone/>
            </a:pPr>
            <a:r>
              <a:rPr b="1" i="0" lang="cs-CZ" sz="30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Okresní kolo Pythagoriády </a:t>
            </a:r>
            <a:br>
              <a:rPr b="1" i="0" lang="cs-CZ" sz="30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i="0" lang="cs-CZ" sz="30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 7. 12. 2021 </a:t>
            </a:r>
            <a:endParaRPr/>
          </a:p>
        </p:txBody>
      </p:sp>
      <p:pic>
        <p:nvPicPr>
          <p:cNvPr id="614" name="Google Shape;614;p57"/>
          <p:cNvPicPr preferRelativeResize="0"/>
          <p:nvPr/>
        </p:nvPicPr>
        <p:blipFill rotWithShape="1">
          <a:blip r:embed="rId3">
            <a:alphaModFix/>
          </a:blip>
          <a:srcRect b="0" l="8029" r="25634" t="5696"/>
          <a:stretch/>
        </p:blipFill>
        <p:spPr>
          <a:xfrm>
            <a:off x="3779837" y="620712"/>
            <a:ext cx="4752975" cy="4503737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57"/>
          <p:cNvSpPr/>
          <p:nvPr/>
        </p:nvSpPr>
        <p:spPr>
          <a:xfrm>
            <a:off x="-1764705" y="2967335"/>
            <a:ext cx="7737089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9BA3"/>
              </a:buClr>
              <a:buSzPts val="2800"/>
              <a:buFont typeface="Arial"/>
              <a:buNone/>
            </a:pPr>
            <a:r>
              <a:rPr b="1" i="0" lang="cs-CZ" sz="2800" u="none" cap="none" strike="noStrike">
                <a:solidFill>
                  <a:srgbClr val="E59BA3"/>
                </a:solidFill>
                <a:latin typeface="Arial"/>
                <a:ea typeface="Arial"/>
                <a:cs typeface="Arial"/>
                <a:sym typeface="Arial"/>
              </a:rPr>
              <a:t>1.místo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9BA3"/>
              </a:buClr>
              <a:buSzPts val="2800"/>
              <a:buFont typeface="Arial"/>
              <a:buNone/>
            </a:pPr>
            <a:r>
              <a:rPr b="1" i="0" lang="cs-CZ" sz="2800" u="none" cap="none" strike="noStrike">
                <a:solidFill>
                  <a:srgbClr val="E59BA3"/>
                </a:solidFill>
                <a:latin typeface="Arial"/>
                <a:ea typeface="Arial"/>
                <a:cs typeface="Arial"/>
                <a:sym typeface="Arial"/>
              </a:rPr>
              <a:t>Kateřina Zbraňková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9BA3"/>
              </a:buClr>
              <a:buSzPts val="2800"/>
              <a:buFont typeface="Arial"/>
              <a:buNone/>
            </a:pPr>
            <a:r>
              <a:rPr b="1" i="0" lang="cs-CZ" sz="2800" u="none" cap="none" strike="noStrike">
                <a:solidFill>
                  <a:srgbClr val="E59BA3"/>
                </a:solidFill>
                <a:latin typeface="Arial"/>
                <a:ea typeface="Arial"/>
                <a:cs typeface="Arial"/>
                <a:sym typeface="Arial"/>
              </a:rPr>
              <a:t>7.B 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58"/>
          <p:cNvSpPr txBox="1"/>
          <p:nvPr>
            <p:ph type="title"/>
          </p:nvPr>
        </p:nvSpPr>
        <p:spPr>
          <a:xfrm>
            <a:off x="-252412" y="4160837"/>
            <a:ext cx="9720262" cy="1698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2800"/>
              <a:buFont typeface="Verdana"/>
              <a:buNone/>
            </a:pPr>
            <a:r>
              <a:rPr b="1" i="0" lang="cs-CZ" sz="28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Okresní kolo olympiády z anglického</a:t>
            </a:r>
            <a:br>
              <a:rPr b="1" i="0" lang="cs-CZ" sz="28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i="0" lang="cs-CZ" sz="28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jazyka – 3. 3. 2022</a:t>
            </a:r>
            <a:endParaRPr/>
          </a:p>
        </p:txBody>
      </p:sp>
      <p:sp>
        <p:nvSpPr>
          <p:cNvPr id="621" name="Google Shape;621;p58"/>
          <p:cNvSpPr/>
          <p:nvPr/>
        </p:nvSpPr>
        <p:spPr>
          <a:xfrm>
            <a:off x="457200" y="2967335"/>
            <a:ext cx="8579296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FDE5C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FDE5C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FDE5C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E5CB"/>
              </a:buClr>
              <a:buSzPts val="2800"/>
              <a:buFont typeface="Arial"/>
              <a:buNone/>
            </a:pPr>
            <a:r>
              <a:rPr b="0" i="0" lang="cs-CZ" sz="2800" u="none" cap="none" strike="noStrike">
                <a:solidFill>
                  <a:srgbClr val="FDE5CB"/>
                </a:solidFill>
                <a:latin typeface="Arial"/>
                <a:ea typeface="Arial"/>
                <a:cs typeface="Arial"/>
                <a:sym typeface="Arial"/>
              </a:rPr>
              <a:t>Lucie Šafránková 7.A a Nicolas Horák 8.B</a:t>
            </a:r>
            <a:endParaRPr/>
          </a:p>
        </p:txBody>
      </p:sp>
      <p:pic>
        <p:nvPicPr>
          <p:cNvPr id="622" name="Google Shape;622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4162" y="1317625"/>
            <a:ext cx="1765300" cy="279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58"/>
          <p:cNvPicPr preferRelativeResize="0"/>
          <p:nvPr/>
        </p:nvPicPr>
        <p:blipFill rotWithShape="1">
          <a:blip r:embed="rId4">
            <a:alphaModFix/>
          </a:blip>
          <a:srcRect b="41603" l="41261" r="28276" t="18501"/>
          <a:stretch/>
        </p:blipFill>
        <p:spPr>
          <a:xfrm>
            <a:off x="1870075" y="1268412"/>
            <a:ext cx="1765300" cy="289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59"/>
          <p:cNvSpPr txBox="1"/>
          <p:nvPr>
            <p:ph type="title"/>
          </p:nvPr>
        </p:nvSpPr>
        <p:spPr>
          <a:xfrm>
            <a:off x="503237" y="4986337"/>
            <a:ext cx="8183562" cy="9636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2700"/>
              <a:buFont typeface="Verdana"/>
              <a:buNone/>
            </a:pPr>
            <a:r>
              <a:rPr b="1" i="0" lang="cs-CZ" sz="27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Okresní kolo olympiády z českého jazyka  31. 3. 2022</a:t>
            </a:r>
            <a:endParaRPr/>
          </a:p>
        </p:txBody>
      </p:sp>
      <p:sp>
        <p:nvSpPr>
          <p:cNvPr id="630" name="Google Shape;630;p59"/>
          <p:cNvSpPr/>
          <p:nvPr/>
        </p:nvSpPr>
        <p:spPr>
          <a:xfrm>
            <a:off x="457200" y="2967335"/>
            <a:ext cx="8579296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FDE5C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FDE5C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FDE5C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E5CB"/>
              </a:buClr>
              <a:buSzPts val="2800"/>
              <a:buFont typeface="Arial"/>
              <a:buNone/>
            </a:pPr>
            <a:r>
              <a:rPr b="0" i="0" lang="cs-CZ" sz="2800" u="none" cap="none" strike="noStrike">
                <a:solidFill>
                  <a:srgbClr val="FDE5CB"/>
                </a:solidFill>
                <a:latin typeface="Arial"/>
                <a:ea typeface="Arial"/>
                <a:cs typeface="Arial"/>
                <a:sym typeface="Arial"/>
              </a:rPr>
              <a:t>Barbora Hašková 9.B a Nicolas Horák 8.B</a:t>
            </a:r>
            <a:endParaRPr/>
          </a:p>
        </p:txBody>
      </p:sp>
      <p:pic>
        <p:nvPicPr>
          <p:cNvPr id="631" name="Google Shape;631;p59"/>
          <p:cNvPicPr preferRelativeResize="0"/>
          <p:nvPr/>
        </p:nvPicPr>
        <p:blipFill rotWithShape="1">
          <a:blip r:embed="rId3">
            <a:alphaModFix/>
          </a:blip>
          <a:srcRect b="33096" l="69693" r="20605" t="41421"/>
          <a:stretch/>
        </p:blipFill>
        <p:spPr>
          <a:xfrm>
            <a:off x="2038350" y="1323975"/>
            <a:ext cx="1689100" cy="273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59"/>
          <p:cNvPicPr preferRelativeResize="0"/>
          <p:nvPr/>
        </p:nvPicPr>
        <p:blipFill rotWithShape="1">
          <a:blip r:embed="rId4">
            <a:alphaModFix/>
          </a:blip>
          <a:srcRect b="58824" l="69686" r="20863" t="20220"/>
          <a:stretch/>
        </p:blipFill>
        <p:spPr>
          <a:xfrm>
            <a:off x="5627687" y="1384300"/>
            <a:ext cx="1689100" cy="2674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/>
          <p:nvPr>
            <p:ph type="title"/>
          </p:nvPr>
        </p:nvSpPr>
        <p:spPr>
          <a:xfrm>
            <a:off x="0" y="4076700"/>
            <a:ext cx="8686800" cy="18859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 Black"/>
              <a:buNone/>
            </a:pPr>
            <a:r>
              <a:rPr b="1" i="0" lang="cs-CZ" sz="32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Bystřicko čte dětem </a:t>
            </a:r>
            <a:br>
              <a:rPr b="1" i="0" lang="cs-CZ" sz="32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32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20., 21. a 22. 9. 2021</a:t>
            </a:r>
            <a:endParaRPr/>
          </a:p>
        </p:txBody>
      </p:sp>
      <p:pic>
        <p:nvPicPr>
          <p:cNvPr id="171" name="Google Shape;17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350" y="792162"/>
            <a:ext cx="2941637" cy="195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350" y="2933700"/>
            <a:ext cx="2713037" cy="1808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38537" y="1082675"/>
            <a:ext cx="2160587" cy="1439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56287" y="2933700"/>
            <a:ext cx="2713037" cy="1808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80087" y="814387"/>
            <a:ext cx="2828925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463925" y="3100387"/>
            <a:ext cx="2216150" cy="1474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60"/>
          <p:cNvSpPr txBox="1"/>
          <p:nvPr>
            <p:ph type="title"/>
          </p:nvPr>
        </p:nvSpPr>
        <p:spPr>
          <a:xfrm>
            <a:off x="503237" y="4986337"/>
            <a:ext cx="8183562" cy="13954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3600"/>
              <a:buFont typeface="Verdana"/>
              <a:buNone/>
            </a:pPr>
            <a:r>
              <a:rPr b="1" i="0" lang="cs-CZ" sz="36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Šplh 1. stupně na ZŠ TGM </a:t>
            </a:r>
            <a:br>
              <a:rPr b="1" i="0" lang="cs-CZ" sz="36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i="0" lang="cs-CZ" sz="36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Bystřice n.P. – 12. 4. 2022</a:t>
            </a:r>
            <a:endParaRPr/>
          </a:p>
        </p:txBody>
      </p:sp>
      <p:pic>
        <p:nvPicPr>
          <p:cNvPr id="638" name="Google Shape;63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375" y="620712"/>
            <a:ext cx="6048375" cy="453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61"/>
          <p:cNvSpPr txBox="1"/>
          <p:nvPr>
            <p:ph type="title"/>
          </p:nvPr>
        </p:nvSpPr>
        <p:spPr>
          <a:xfrm>
            <a:off x="503237" y="4986337"/>
            <a:ext cx="8183562" cy="13446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2500"/>
              <a:buFont typeface="Verdana"/>
              <a:buNone/>
            </a:pPr>
            <a:r>
              <a:rPr b="1" i="0" lang="cs-CZ" sz="25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Okresní kolo přehlídky dětského přednesu ve Žďáru nad Sázavou – 21. 4. 2022</a:t>
            </a:r>
            <a:endParaRPr/>
          </a:p>
        </p:txBody>
      </p:sp>
      <p:pic>
        <p:nvPicPr>
          <p:cNvPr id="644" name="Google Shape;64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6650" y="527050"/>
            <a:ext cx="1922462" cy="256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4450" y="527050"/>
            <a:ext cx="1922462" cy="256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75425" y="588962"/>
            <a:ext cx="1922462" cy="256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84887" y="2282825"/>
            <a:ext cx="1922462" cy="256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6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43275" y="2282825"/>
            <a:ext cx="1922462" cy="256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6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2300" y="2311400"/>
            <a:ext cx="1922462" cy="2563812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61"/>
          <p:cNvSpPr txBox="1"/>
          <p:nvPr/>
        </p:nvSpPr>
        <p:spPr>
          <a:xfrm>
            <a:off x="457200" y="4875212"/>
            <a:ext cx="3059112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cs-CZ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Tereza Bojanovská 5.B</a:t>
            </a:r>
            <a:endParaRPr/>
          </a:p>
        </p:txBody>
      </p:sp>
      <p:sp>
        <p:nvSpPr>
          <p:cNvPr id="651" name="Google Shape;651;p61"/>
          <p:cNvSpPr txBox="1"/>
          <p:nvPr/>
        </p:nvSpPr>
        <p:spPr>
          <a:xfrm>
            <a:off x="3343275" y="4903787"/>
            <a:ext cx="2490787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cs-CZ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Joszef Szabo 2.A</a:t>
            </a:r>
            <a:endParaRPr/>
          </a:p>
        </p:txBody>
      </p:sp>
      <p:sp>
        <p:nvSpPr>
          <p:cNvPr id="652" name="Google Shape;652;p61"/>
          <p:cNvSpPr txBox="1"/>
          <p:nvPr/>
        </p:nvSpPr>
        <p:spPr>
          <a:xfrm>
            <a:off x="5508625" y="4903787"/>
            <a:ext cx="3621087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cs-CZ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cs-CZ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Valerie Stela Karafiátová 3.A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2"/>
          <p:cNvSpPr txBox="1"/>
          <p:nvPr>
            <p:ph type="title"/>
          </p:nvPr>
        </p:nvSpPr>
        <p:spPr>
          <a:xfrm>
            <a:off x="503237" y="4986337"/>
            <a:ext cx="8183562" cy="13954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3000"/>
              <a:buFont typeface="Verdana"/>
              <a:buNone/>
            </a:pPr>
            <a:r>
              <a:rPr b="1" i="0" lang="cs-CZ" sz="30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Okresní kolo biologické olympiády ve Žďáru nad Sázavou – 22. 4. 2022</a:t>
            </a:r>
            <a:endParaRPr/>
          </a:p>
        </p:txBody>
      </p:sp>
      <p:pic>
        <p:nvPicPr>
          <p:cNvPr id="658" name="Google Shape;658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9250" y="765175"/>
            <a:ext cx="5761037" cy="3840162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62"/>
          <p:cNvSpPr/>
          <p:nvPr/>
        </p:nvSpPr>
        <p:spPr>
          <a:xfrm>
            <a:off x="179512" y="2967335"/>
            <a:ext cx="8856984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FDE5C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FDE5C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FDE5C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DE5C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E5CB"/>
              </a:buClr>
              <a:buSzPts val="2800"/>
              <a:buFont typeface="Arial"/>
              <a:buNone/>
            </a:pPr>
            <a:r>
              <a:rPr b="0" i="0" lang="cs-CZ" sz="2800" u="none" cap="none" strike="noStrike">
                <a:solidFill>
                  <a:srgbClr val="FDE5CB"/>
                </a:solidFill>
                <a:latin typeface="Arial"/>
                <a:ea typeface="Arial"/>
                <a:cs typeface="Arial"/>
                <a:sym typeface="Arial"/>
              </a:rPr>
              <a:t>Kateřina Zbraňková 7.B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9437" y="2519362"/>
            <a:ext cx="2951162" cy="2214562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63"/>
          <p:cNvSpPr txBox="1"/>
          <p:nvPr>
            <p:ph type="title"/>
          </p:nvPr>
        </p:nvSpPr>
        <p:spPr>
          <a:xfrm>
            <a:off x="503237" y="4986337"/>
            <a:ext cx="8183562" cy="13954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3000"/>
              <a:buFont typeface="Verdana"/>
              <a:buNone/>
            </a:pPr>
            <a:r>
              <a:rPr b="1" i="0" lang="cs-CZ" sz="30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Okresní kolo ve šplhu ve Žďáru nad Sázavou – 28. 4. 2022</a:t>
            </a:r>
            <a:endParaRPr/>
          </a:p>
        </p:txBody>
      </p:sp>
      <p:pic>
        <p:nvPicPr>
          <p:cNvPr id="666" name="Google Shape;666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9087" y="557212"/>
            <a:ext cx="3254375" cy="2439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3237" y="557212"/>
            <a:ext cx="3254375" cy="2439987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63"/>
          <p:cNvSpPr txBox="1"/>
          <p:nvPr/>
        </p:nvSpPr>
        <p:spPr>
          <a:xfrm>
            <a:off x="482600" y="3073400"/>
            <a:ext cx="304165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cs-CZ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Michaela Halvová 3.A</a:t>
            </a:r>
            <a:endParaRPr/>
          </a:p>
        </p:txBody>
      </p:sp>
      <p:sp>
        <p:nvSpPr>
          <p:cNvPr id="669" name="Google Shape;669;p63"/>
          <p:cNvSpPr txBox="1"/>
          <p:nvPr/>
        </p:nvSpPr>
        <p:spPr>
          <a:xfrm>
            <a:off x="6159500" y="3073400"/>
            <a:ext cx="2532062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cs-CZ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František Horníček 5.B</a:t>
            </a:r>
            <a:endParaRPr/>
          </a:p>
        </p:txBody>
      </p:sp>
      <p:sp>
        <p:nvSpPr>
          <p:cNvPr id="670" name="Google Shape;670;p63"/>
          <p:cNvSpPr txBox="1"/>
          <p:nvPr/>
        </p:nvSpPr>
        <p:spPr>
          <a:xfrm>
            <a:off x="3532187" y="4733925"/>
            <a:ext cx="207010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cs-CZ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Jáchym Horák 4.A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4"/>
          <p:cNvSpPr txBox="1"/>
          <p:nvPr>
            <p:ph type="title"/>
          </p:nvPr>
        </p:nvSpPr>
        <p:spPr>
          <a:xfrm>
            <a:off x="503237" y="4986337"/>
            <a:ext cx="8183562" cy="14668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3600"/>
              <a:buFont typeface="Verdana"/>
              <a:buNone/>
            </a:pPr>
            <a:r>
              <a:rPr b="1" i="0" lang="cs-CZ" sz="36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Florbal málotřídních škol</a:t>
            </a:r>
            <a:br>
              <a:rPr b="1" i="0" lang="cs-CZ" sz="36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i="0" lang="cs-CZ" sz="36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29. 4. 2022</a:t>
            </a:r>
            <a:endParaRPr/>
          </a:p>
        </p:txBody>
      </p:sp>
      <p:pic>
        <p:nvPicPr>
          <p:cNvPr id="676" name="Google Shape;676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4712" y="561975"/>
            <a:ext cx="3927475" cy="26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812" y="565150"/>
            <a:ext cx="3924300" cy="261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7087" y="2865437"/>
            <a:ext cx="3140075" cy="20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10150" y="2865437"/>
            <a:ext cx="3140075" cy="209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65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3600"/>
              <a:buFont typeface="Verdana"/>
              <a:buNone/>
            </a:pPr>
            <a:r>
              <a:rPr b="1" i="0" lang="cs-CZ" sz="36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Minifotbal - 10. 5. 2022</a:t>
            </a:r>
            <a:endParaRPr/>
          </a:p>
        </p:txBody>
      </p:sp>
      <p:pic>
        <p:nvPicPr>
          <p:cNvPr id="686" name="Google Shape;68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3212" y="525462"/>
            <a:ext cx="3313112" cy="22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81562" y="2852737"/>
            <a:ext cx="3614737" cy="2408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7700" y="2838450"/>
            <a:ext cx="3636962" cy="242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66"/>
          <p:cNvSpPr txBox="1"/>
          <p:nvPr>
            <p:ph type="title"/>
          </p:nvPr>
        </p:nvSpPr>
        <p:spPr>
          <a:xfrm>
            <a:off x="503237" y="4986337"/>
            <a:ext cx="8183562" cy="14668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3600"/>
              <a:buFont typeface="Verdana"/>
              <a:buNone/>
            </a:pPr>
            <a:r>
              <a:rPr b="1" i="0" lang="cs-CZ" sz="360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Okresní kolo v basketbalu ve Velkém Meziříčí – 17. 5. 2022</a:t>
            </a:r>
            <a:endParaRPr/>
          </a:p>
        </p:txBody>
      </p:sp>
      <p:pic>
        <p:nvPicPr>
          <p:cNvPr id="694" name="Google Shape;694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4075" y="577850"/>
            <a:ext cx="3311525" cy="441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0062" y="1125537"/>
            <a:ext cx="2592387" cy="345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"/>
          <p:cNvSpPr txBox="1"/>
          <p:nvPr>
            <p:ph type="title"/>
          </p:nvPr>
        </p:nvSpPr>
        <p:spPr>
          <a:xfrm>
            <a:off x="-828675" y="4581525"/>
            <a:ext cx="9515475" cy="1455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1F28"/>
              </a:buClr>
              <a:buSzPts val="2900"/>
              <a:buFont typeface="Verdana"/>
              <a:buNone/>
            </a:pPr>
            <a:r>
              <a:rPr b="1" i="0" lang="cs-CZ" sz="290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>		</a:t>
            </a: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Spaní v Muzeum Bystřice n.P.</a:t>
            </a:r>
            <a:b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cs-CZ" sz="29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		6.A – 17. 9. 2021, 6.B -  24. 9. 2021</a:t>
            </a:r>
            <a:endParaRPr/>
          </a:p>
        </p:txBody>
      </p:sp>
      <p:pic>
        <p:nvPicPr>
          <p:cNvPr id="182" name="Google Shape;18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3625" y="2897187"/>
            <a:ext cx="2916237" cy="21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3775" y="2870200"/>
            <a:ext cx="2987675" cy="224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1662" y="692150"/>
            <a:ext cx="3668712" cy="244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10087" y="692150"/>
            <a:ext cx="3668712" cy="244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 txBox="1"/>
          <p:nvPr>
            <p:ph type="title"/>
          </p:nvPr>
        </p:nvSpPr>
        <p:spPr>
          <a:xfrm>
            <a:off x="611187" y="4868862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 Black"/>
              <a:buNone/>
            </a:pPr>
            <a:r>
              <a:rPr b="1" i="0" lang="cs-CZ" sz="320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Branný den - 27. 9. 2021</a:t>
            </a:r>
            <a:endParaRPr/>
          </a:p>
        </p:txBody>
      </p:sp>
      <p:pic>
        <p:nvPicPr>
          <p:cNvPr id="191" name="Google Shape;19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94112" y="509587"/>
            <a:ext cx="1998662" cy="2665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78550" y="3624262"/>
            <a:ext cx="2268537" cy="1700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8550" y="606425"/>
            <a:ext cx="2268537" cy="302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1187" y="631825"/>
            <a:ext cx="257175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4112" y="2733675"/>
            <a:ext cx="1998662" cy="266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2300" y="3703637"/>
            <a:ext cx="2584450" cy="1690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"/>
          <p:cNvSpPr txBox="1"/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Verdana"/>
              <a:buNone/>
            </a:pPr>
            <a:r>
              <a:rPr b="1" i="0" lang="cs-CZ" sz="3600" u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O pohár starosty – 7. 10. 2021</a:t>
            </a:r>
            <a:endParaRPr/>
          </a:p>
        </p:txBody>
      </p:sp>
      <p:pic>
        <p:nvPicPr>
          <p:cNvPr id="202" name="Google Shape;20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212" y="620712"/>
            <a:ext cx="4967287" cy="330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7400" y="620712"/>
            <a:ext cx="2205037" cy="330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07062" y="3413125"/>
            <a:ext cx="2527300" cy="168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47812" y="3289300"/>
            <a:ext cx="3267075" cy="2176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4_Aspekt">
  <a:themeElements>
    <a:clrScheme name="Aspek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Aspekt">
  <a:themeElements>
    <a:clrScheme name="Aspek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_Aspekt">
  <a:themeElements>
    <a:clrScheme name="Aspek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2_Aspekt">
  <a:themeElements>
    <a:clrScheme name="Aspek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Aspekt">
  <a:themeElements>
    <a:clrScheme name="Aspek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2012-09-16T19:24:18Z</dcterms:created>
  <dc:creator>eu1</dc:creator>
</cp:coreProperties>
</file>